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65" r:id="rId4"/>
    <p:sldId id="262" r:id="rId5"/>
    <p:sldId id="267" r:id="rId6"/>
    <p:sldId id="274" r:id="rId7"/>
    <p:sldId id="270" r:id="rId8"/>
    <p:sldId id="271" r:id="rId9"/>
    <p:sldId id="272" r:id="rId10"/>
    <p:sldId id="273" r:id="rId11"/>
    <p:sldId id="263" r:id="rId12"/>
    <p:sldId id="268" r:id="rId13"/>
    <p:sldId id="264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21"/>
    <a:srgbClr val="990000"/>
    <a:srgbClr val="FF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0" autoAdjust="0"/>
    <p:restoredTop sz="94595" autoAdjust="0"/>
  </p:normalViewPr>
  <p:slideViewPr>
    <p:cSldViewPr snapToGrid="0">
      <p:cViewPr varScale="1">
        <p:scale>
          <a:sx n="83" d="100"/>
          <a:sy n="83" d="100"/>
        </p:scale>
        <p:origin x="42" y="53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/>
              <a:t>Jack's Check</a:t>
            </a:r>
            <a:r>
              <a:rPr lang="en-CA" baseline="0"/>
              <a:t> List of Concerns</a:t>
            </a:r>
            <a:endParaRPr lang="en-CA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Jack!$B$3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Jack!$A$4:$A$17</c:f>
              <c:strCache>
                <c:ptCount val="14"/>
                <c:pt idx="0">
                  <c:v>Frequent colds</c:v>
                </c:pt>
                <c:pt idx="1">
                  <c:v>Difficulty falling asleep</c:v>
                </c:pt>
                <c:pt idx="2">
                  <c:v>Difficulty waking up</c:v>
                </c:pt>
                <c:pt idx="3">
                  <c:v>Nightmares</c:v>
                </c:pt>
                <c:pt idx="4">
                  <c:v>Gas/Bloating</c:v>
                </c:pt>
                <c:pt idx="5">
                  <c:v>Headaches</c:v>
                </c:pt>
                <c:pt idx="6">
                  <c:v>Difficulty focusing</c:v>
                </c:pt>
                <c:pt idx="7">
                  <c:v>Easily Distracted</c:v>
                </c:pt>
                <c:pt idx="8">
                  <c:v>Difficulty organizing tasks</c:v>
                </c:pt>
                <c:pt idx="9">
                  <c:v>Not completing tasks</c:v>
                </c:pt>
                <c:pt idx="10">
                  <c:v>Difficulty completing school work</c:v>
                </c:pt>
                <c:pt idx="11">
                  <c:v>Inverting numbers</c:v>
                </c:pt>
                <c:pt idx="12">
                  <c:v>Difficulty with math concepts</c:v>
                </c:pt>
                <c:pt idx="13">
                  <c:v>Thoughts that won't leave mind</c:v>
                </c:pt>
              </c:strCache>
            </c:strRef>
          </c:cat>
          <c:val>
            <c:numRef>
              <c:f>Jack!$B$4:$B$17</c:f>
              <c:numCache>
                <c:formatCode>General</c:formatCode>
                <c:ptCount val="14"/>
                <c:pt idx="0">
                  <c:v>6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9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3-4691-86E0-76273E107510}"/>
            </c:ext>
          </c:extLst>
        </c:ser>
        <c:ser>
          <c:idx val="1"/>
          <c:order val="1"/>
          <c:tx>
            <c:strRef>
              <c:f>Jack!$C$3</c:f>
              <c:strCache>
                <c:ptCount val="1"/>
                <c:pt idx="0">
                  <c:v>10 sessions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Jack!$A$4:$A$17</c:f>
              <c:strCache>
                <c:ptCount val="14"/>
                <c:pt idx="0">
                  <c:v>Frequent colds</c:v>
                </c:pt>
                <c:pt idx="1">
                  <c:v>Difficulty falling asleep</c:v>
                </c:pt>
                <c:pt idx="2">
                  <c:v>Difficulty waking up</c:v>
                </c:pt>
                <c:pt idx="3">
                  <c:v>Nightmares</c:v>
                </c:pt>
                <c:pt idx="4">
                  <c:v>Gas/Bloating</c:v>
                </c:pt>
                <c:pt idx="5">
                  <c:v>Headaches</c:v>
                </c:pt>
                <c:pt idx="6">
                  <c:v>Difficulty focusing</c:v>
                </c:pt>
                <c:pt idx="7">
                  <c:v>Easily Distracted</c:v>
                </c:pt>
                <c:pt idx="8">
                  <c:v>Difficulty organizing tasks</c:v>
                </c:pt>
                <c:pt idx="9">
                  <c:v>Not completing tasks</c:v>
                </c:pt>
                <c:pt idx="10">
                  <c:v>Difficulty completing school work</c:v>
                </c:pt>
                <c:pt idx="11">
                  <c:v>Inverting numbers</c:v>
                </c:pt>
                <c:pt idx="12">
                  <c:v>Difficulty with math concepts</c:v>
                </c:pt>
                <c:pt idx="13">
                  <c:v>Thoughts that won't leave mind</c:v>
                </c:pt>
              </c:strCache>
            </c:strRef>
          </c:cat>
          <c:val>
            <c:numRef>
              <c:f>Jack!$C$4:$C$17</c:f>
              <c:numCache>
                <c:formatCode>General</c:formatCode>
                <c:ptCount val="14"/>
                <c:pt idx="0">
                  <c:v>0.5</c:v>
                </c:pt>
                <c:pt idx="1">
                  <c:v>9</c:v>
                </c:pt>
                <c:pt idx="2">
                  <c:v>9</c:v>
                </c:pt>
                <c:pt idx="3">
                  <c:v>5</c:v>
                </c:pt>
                <c:pt idx="4">
                  <c:v>9</c:v>
                </c:pt>
                <c:pt idx="5">
                  <c:v>0.5</c:v>
                </c:pt>
                <c:pt idx="6">
                  <c:v>6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10</c:v>
                </c:pt>
                <c:pt idx="11">
                  <c:v>8</c:v>
                </c:pt>
                <c:pt idx="12">
                  <c:v>8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3-4691-86E0-76273E107510}"/>
            </c:ext>
          </c:extLst>
        </c:ser>
        <c:ser>
          <c:idx val="2"/>
          <c:order val="2"/>
          <c:tx>
            <c:strRef>
              <c:f>Jack!$D$3</c:f>
              <c:strCache>
                <c:ptCount val="1"/>
                <c:pt idx="0">
                  <c:v>20 sessions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Jack!$A$4:$A$17</c:f>
              <c:strCache>
                <c:ptCount val="14"/>
                <c:pt idx="0">
                  <c:v>Frequent colds</c:v>
                </c:pt>
                <c:pt idx="1">
                  <c:v>Difficulty falling asleep</c:v>
                </c:pt>
                <c:pt idx="2">
                  <c:v>Difficulty waking up</c:v>
                </c:pt>
                <c:pt idx="3">
                  <c:v>Nightmares</c:v>
                </c:pt>
                <c:pt idx="4">
                  <c:v>Gas/Bloating</c:v>
                </c:pt>
                <c:pt idx="5">
                  <c:v>Headaches</c:v>
                </c:pt>
                <c:pt idx="6">
                  <c:v>Difficulty focusing</c:v>
                </c:pt>
                <c:pt idx="7">
                  <c:v>Easily Distracted</c:v>
                </c:pt>
                <c:pt idx="8">
                  <c:v>Difficulty organizing tasks</c:v>
                </c:pt>
                <c:pt idx="9">
                  <c:v>Not completing tasks</c:v>
                </c:pt>
                <c:pt idx="10">
                  <c:v>Difficulty completing school work</c:v>
                </c:pt>
                <c:pt idx="11">
                  <c:v>Inverting numbers</c:v>
                </c:pt>
                <c:pt idx="12">
                  <c:v>Difficulty with math concepts</c:v>
                </c:pt>
                <c:pt idx="13">
                  <c:v>Thoughts that won't leave mind</c:v>
                </c:pt>
              </c:strCache>
            </c:strRef>
          </c:cat>
          <c:val>
            <c:numRef>
              <c:f>Jack!$D$4:$D$17</c:f>
              <c:numCache>
                <c:formatCode>General</c:formatCode>
                <c:ptCount val="14"/>
                <c:pt idx="0">
                  <c:v>0.5</c:v>
                </c:pt>
                <c:pt idx="1">
                  <c:v>8</c:v>
                </c:pt>
                <c:pt idx="2">
                  <c:v>8</c:v>
                </c:pt>
                <c:pt idx="3">
                  <c:v>1</c:v>
                </c:pt>
                <c:pt idx="4">
                  <c:v>9</c:v>
                </c:pt>
                <c:pt idx="5">
                  <c:v>0.5</c:v>
                </c:pt>
                <c:pt idx="6">
                  <c:v>5</c:v>
                </c:pt>
                <c:pt idx="7">
                  <c:v>5</c:v>
                </c:pt>
                <c:pt idx="8">
                  <c:v>1</c:v>
                </c:pt>
                <c:pt idx="9">
                  <c:v>1</c:v>
                </c:pt>
                <c:pt idx="10">
                  <c:v>6</c:v>
                </c:pt>
                <c:pt idx="11">
                  <c:v>5</c:v>
                </c:pt>
                <c:pt idx="12">
                  <c:v>7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03-4691-86E0-76273E107510}"/>
            </c:ext>
          </c:extLst>
        </c:ser>
        <c:ser>
          <c:idx val="3"/>
          <c:order val="3"/>
          <c:tx>
            <c:strRef>
              <c:f>Jack!$E$3</c:f>
              <c:strCache>
                <c:ptCount val="1"/>
                <c:pt idx="0">
                  <c:v>30 sessions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Jack!$A$4:$A$17</c:f>
              <c:strCache>
                <c:ptCount val="14"/>
                <c:pt idx="0">
                  <c:v>Frequent colds</c:v>
                </c:pt>
                <c:pt idx="1">
                  <c:v>Difficulty falling asleep</c:v>
                </c:pt>
                <c:pt idx="2">
                  <c:v>Difficulty waking up</c:v>
                </c:pt>
                <c:pt idx="3">
                  <c:v>Nightmares</c:v>
                </c:pt>
                <c:pt idx="4">
                  <c:v>Gas/Bloating</c:v>
                </c:pt>
                <c:pt idx="5">
                  <c:v>Headaches</c:v>
                </c:pt>
                <c:pt idx="6">
                  <c:v>Difficulty focusing</c:v>
                </c:pt>
                <c:pt idx="7">
                  <c:v>Easily Distracted</c:v>
                </c:pt>
                <c:pt idx="8">
                  <c:v>Difficulty organizing tasks</c:v>
                </c:pt>
                <c:pt idx="9">
                  <c:v>Not completing tasks</c:v>
                </c:pt>
                <c:pt idx="10">
                  <c:v>Difficulty completing school work</c:v>
                </c:pt>
                <c:pt idx="11">
                  <c:v>Inverting numbers</c:v>
                </c:pt>
                <c:pt idx="12">
                  <c:v>Difficulty with math concepts</c:v>
                </c:pt>
                <c:pt idx="13">
                  <c:v>Thoughts that won't leave mind</c:v>
                </c:pt>
              </c:strCache>
            </c:strRef>
          </c:cat>
          <c:val>
            <c:numRef>
              <c:f>Jack!$E$4:$E$17</c:f>
              <c:numCache>
                <c:formatCode>General</c:formatCode>
                <c:ptCount val="14"/>
                <c:pt idx="0">
                  <c:v>0.5</c:v>
                </c:pt>
                <c:pt idx="1">
                  <c:v>7</c:v>
                </c:pt>
                <c:pt idx="2">
                  <c:v>7</c:v>
                </c:pt>
                <c:pt idx="3">
                  <c:v>0.5</c:v>
                </c:pt>
                <c:pt idx="4">
                  <c:v>9</c:v>
                </c:pt>
                <c:pt idx="5">
                  <c:v>0.5</c:v>
                </c:pt>
                <c:pt idx="6">
                  <c:v>5</c:v>
                </c:pt>
                <c:pt idx="7">
                  <c:v>5</c:v>
                </c:pt>
                <c:pt idx="8">
                  <c:v>0.5</c:v>
                </c:pt>
                <c:pt idx="9">
                  <c:v>0.5</c:v>
                </c:pt>
                <c:pt idx="10">
                  <c:v>5</c:v>
                </c:pt>
                <c:pt idx="11">
                  <c:v>4</c:v>
                </c:pt>
                <c:pt idx="12">
                  <c:v>5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03-4691-86E0-76273E107510}"/>
            </c:ext>
          </c:extLst>
        </c:ser>
        <c:ser>
          <c:idx val="4"/>
          <c:order val="4"/>
          <c:tx>
            <c:strRef>
              <c:f>Jack!$F$3</c:f>
              <c:strCache>
                <c:ptCount val="1"/>
                <c:pt idx="0">
                  <c:v>40 sessions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Jack!$A$4:$A$17</c:f>
              <c:strCache>
                <c:ptCount val="14"/>
                <c:pt idx="0">
                  <c:v>Frequent colds</c:v>
                </c:pt>
                <c:pt idx="1">
                  <c:v>Difficulty falling asleep</c:v>
                </c:pt>
                <c:pt idx="2">
                  <c:v>Difficulty waking up</c:v>
                </c:pt>
                <c:pt idx="3">
                  <c:v>Nightmares</c:v>
                </c:pt>
                <c:pt idx="4">
                  <c:v>Gas/Bloating</c:v>
                </c:pt>
                <c:pt idx="5">
                  <c:v>Headaches</c:v>
                </c:pt>
                <c:pt idx="6">
                  <c:v>Difficulty focusing</c:v>
                </c:pt>
                <c:pt idx="7">
                  <c:v>Easily Distracted</c:v>
                </c:pt>
                <c:pt idx="8">
                  <c:v>Difficulty organizing tasks</c:v>
                </c:pt>
                <c:pt idx="9">
                  <c:v>Not completing tasks</c:v>
                </c:pt>
                <c:pt idx="10">
                  <c:v>Difficulty completing school work</c:v>
                </c:pt>
                <c:pt idx="11">
                  <c:v>Inverting numbers</c:v>
                </c:pt>
                <c:pt idx="12">
                  <c:v>Difficulty with math concepts</c:v>
                </c:pt>
                <c:pt idx="13">
                  <c:v>Thoughts that won't leave mind</c:v>
                </c:pt>
              </c:strCache>
            </c:strRef>
          </c:cat>
          <c:val>
            <c:numRef>
              <c:f>Jack!$F$4:$F$17</c:f>
              <c:numCache>
                <c:formatCode>General</c:formatCode>
                <c:ptCount val="14"/>
                <c:pt idx="0">
                  <c:v>0.5</c:v>
                </c:pt>
                <c:pt idx="1">
                  <c:v>5</c:v>
                </c:pt>
                <c:pt idx="2">
                  <c:v>5</c:v>
                </c:pt>
                <c:pt idx="3">
                  <c:v>0.5</c:v>
                </c:pt>
                <c:pt idx="4">
                  <c:v>1</c:v>
                </c:pt>
                <c:pt idx="5">
                  <c:v>0.5</c:v>
                </c:pt>
                <c:pt idx="6">
                  <c:v>2</c:v>
                </c:pt>
                <c:pt idx="7">
                  <c:v>2</c:v>
                </c:pt>
                <c:pt idx="8">
                  <c:v>0.5</c:v>
                </c:pt>
                <c:pt idx="9">
                  <c:v>0.5</c:v>
                </c:pt>
                <c:pt idx="10">
                  <c:v>4</c:v>
                </c:pt>
                <c:pt idx="11">
                  <c:v>4</c:v>
                </c:pt>
                <c:pt idx="12">
                  <c:v>5</c:v>
                </c:pt>
                <c:pt idx="1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03-4691-86E0-76273E107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6607104"/>
        <c:axId val="226608640"/>
      </c:barChart>
      <c:catAx>
        <c:axId val="2266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608640"/>
        <c:crosses val="autoZero"/>
        <c:auto val="1"/>
        <c:lblAlgn val="ctr"/>
        <c:lblOffset val="100"/>
        <c:noMultiLvlLbl val="0"/>
      </c:catAx>
      <c:valAx>
        <c:axId val="22660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60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/>
              <a:t>Grandma's</a:t>
            </a:r>
            <a:r>
              <a:rPr lang="en-CA" baseline="0"/>
              <a:t> Check List of Concerns</a:t>
            </a:r>
            <a:endParaRPr lang="en-CA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Grandma!$B$1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Grandma!$A$2:$A$10</c:f>
              <c:strCache>
                <c:ptCount val="9"/>
                <c:pt idx="0">
                  <c:v>Allergies</c:v>
                </c:pt>
                <c:pt idx="1">
                  <c:v>Frequent colds</c:v>
                </c:pt>
                <c:pt idx="2">
                  <c:v>Difficulty falling asleep</c:v>
                </c:pt>
                <c:pt idx="3">
                  <c:v>Waking up early</c:v>
                </c:pt>
                <c:pt idx="4">
                  <c:v>Sinuses blocked</c:v>
                </c:pt>
                <c:pt idx="5">
                  <c:v>Pain joints (Gout)</c:v>
                </c:pt>
                <c:pt idx="6">
                  <c:v>Blocking on words</c:v>
                </c:pt>
                <c:pt idx="7">
                  <c:v>Loss of train of thought</c:v>
                </c:pt>
                <c:pt idx="8">
                  <c:v>Difficulty holding urine</c:v>
                </c:pt>
              </c:strCache>
            </c:strRef>
          </c:cat>
          <c:val>
            <c:numRef>
              <c:f>Grandma!$B$2:$B$10</c:f>
              <c:numCache>
                <c:formatCode>General</c:formatCode>
                <c:ptCount val="9"/>
                <c:pt idx="0">
                  <c:v>6</c:v>
                </c:pt>
                <c:pt idx="1">
                  <c:v>6</c:v>
                </c:pt>
                <c:pt idx="2">
                  <c:v>10</c:v>
                </c:pt>
                <c:pt idx="3">
                  <c:v>9</c:v>
                </c:pt>
                <c:pt idx="4">
                  <c:v>10</c:v>
                </c:pt>
                <c:pt idx="5">
                  <c:v>8</c:v>
                </c:pt>
                <c:pt idx="6">
                  <c:v>9</c:v>
                </c:pt>
                <c:pt idx="7">
                  <c:v>8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4-4B6A-B942-107F72B6C5ED}"/>
            </c:ext>
          </c:extLst>
        </c:ser>
        <c:ser>
          <c:idx val="1"/>
          <c:order val="1"/>
          <c:tx>
            <c:strRef>
              <c:f>Grandma!$C$1</c:f>
              <c:strCache>
                <c:ptCount val="1"/>
                <c:pt idx="0">
                  <c:v>10 sessions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Grandma!$A$2:$A$10</c:f>
              <c:strCache>
                <c:ptCount val="9"/>
                <c:pt idx="0">
                  <c:v>Allergies</c:v>
                </c:pt>
                <c:pt idx="1">
                  <c:v>Frequent colds</c:v>
                </c:pt>
                <c:pt idx="2">
                  <c:v>Difficulty falling asleep</c:v>
                </c:pt>
                <c:pt idx="3">
                  <c:v>Waking up early</c:v>
                </c:pt>
                <c:pt idx="4">
                  <c:v>Sinuses blocked</c:v>
                </c:pt>
                <c:pt idx="5">
                  <c:v>Pain joints (Gout)</c:v>
                </c:pt>
                <c:pt idx="6">
                  <c:v>Blocking on words</c:v>
                </c:pt>
                <c:pt idx="7">
                  <c:v>Loss of train of thought</c:v>
                </c:pt>
                <c:pt idx="8">
                  <c:v>Difficulty holding urine</c:v>
                </c:pt>
              </c:strCache>
            </c:strRef>
          </c:cat>
          <c:val>
            <c:numRef>
              <c:f>Grandma!$C$2:$C$10</c:f>
              <c:numCache>
                <c:formatCode>General</c:formatCode>
                <c:ptCount val="9"/>
                <c:pt idx="0">
                  <c:v>0.5</c:v>
                </c:pt>
                <c:pt idx="1">
                  <c:v>0.5</c:v>
                </c:pt>
                <c:pt idx="2">
                  <c:v>9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4-4B6A-B942-107F72B6C5ED}"/>
            </c:ext>
          </c:extLst>
        </c:ser>
        <c:ser>
          <c:idx val="2"/>
          <c:order val="2"/>
          <c:tx>
            <c:strRef>
              <c:f>Grandma!$D$1</c:f>
              <c:strCache>
                <c:ptCount val="1"/>
                <c:pt idx="0">
                  <c:v>20 sessions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Grandma!$A$2:$A$10</c:f>
              <c:strCache>
                <c:ptCount val="9"/>
                <c:pt idx="0">
                  <c:v>Allergies</c:v>
                </c:pt>
                <c:pt idx="1">
                  <c:v>Frequent colds</c:v>
                </c:pt>
                <c:pt idx="2">
                  <c:v>Difficulty falling asleep</c:v>
                </c:pt>
                <c:pt idx="3">
                  <c:v>Waking up early</c:v>
                </c:pt>
                <c:pt idx="4">
                  <c:v>Sinuses blocked</c:v>
                </c:pt>
                <c:pt idx="5">
                  <c:v>Pain joints (Gout)</c:v>
                </c:pt>
                <c:pt idx="6">
                  <c:v>Blocking on words</c:v>
                </c:pt>
                <c:pt idx="7">
                  <c:v>Loss of train of thought</c:v>
                </c:pt>
                <c:pt idx="8">
                  <c:v>Difficulty holding urine</c:v>
                </c:pt>
              </c:strCache>
            </c:strRef>
          </c:cat>
          <c:val>
            <c:numRef>
              <c:f>Grandma!$D$2:$D$10</c:f>
              <c:numCache>
                <c:formatCode>General</c:formatCode>
                <c:ptCount val="9"/>
                <c:pt idx="0">
                  <c:v>0.5</c:v>
                </c:pt>
                <c:pt idx="1">
                  <c:v>0.5</c:v>
                </c:pt>
                <c:pt idx="2">
                  <c:v>8</c:v>
                </c:pt>
                <c:pt idx="3">
                  <c:v>2</c:v>
                </c:pt>
                <c:pt idx="4">
                  <c:v>3</c:v>
                </c:pt>
                <c:pt idx="5">
                  <c:v>8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D4-4B6A-B942-107F72B6C5ED}"/>
            </c:ext>
          </c:extLst>
        </c:ser>
        <c:ser>
          <c:idx val="3"/>
          <c:order val="3"/>
          <c:tx>
            <c:strRef>
              <c:f>Grandma!$E$1</c:f>
              <c:strCache>
                <c:ptCount val="1"/>
                <c:pt idx="0">
                  <c:v>38 sessions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Grandma!$A$2:$A$10</c:f>
              <c:strCache>
                <c:ptCount val="9"/>
                <c:pt idx="0">
                  <c:v>Allergies</c:v>
                </c:pt>
                <c:pt idx="1">
                  <c:v>Frequent colds</c:v>
                </c:pt>
                <c:pt idx="2">
                  <c:v>Difficulty falling asleep</c:v>
                </c:pt>
                <c:pt idx="3">
                  <c:v>Waking up early</c:v>
                </c:pt>
                <c:pt idx="4">
                  <c:v>Sinuses blocked</c:v>
                </c:pt>
                <c:pt idx="5">
                  <c:v>Pain joints (Gout)</c:v>
                </c:pt>
                <c:pt idx="6">
                  <c:v>Blocking on words</c:v>
                </c:pt>
                <c:pt idx="7">
                  <c:v>Loss of train of thought</c:v>
                </c:pt>
                <c:pt idx="8">
                  <c:v>Difficulty holding urine</c:v>
                </c:pt>
              </c:strCache>
            </c:strRef>
          </c:cat>
          <c:val>
            <c:numRef>
              <c:f>Grandma!$E$2:$E$10</c:f>
              <c:numCache>
                <c:formatCode>General</c:formatCode>
                <c:ptCount val="9"/>
                <c:pt idx="0">
                  <c:v>0.5</c:v>
                </c:pt>
                <c:pt idx="1">
                  <c:v>0.5</c:v>
                </c:pt>
                <c:pt idx="2">
                  <c:v>7</c:v>
                </c:pt>
                <c:pt idx="3">
                  <c:v>0.5</c:v>
                </c:pt>
                <c:pt idx="4">
                  <c:v>1</c:v>
                </c:pt>
                <c:pt idx="5">
                  <c:v>6</c:v>
                </c:pt>
                <c:pt idx="6">
                  <c:v>3</c:v>
                </c:pt>
                <c:pt idx="7">
                  <c:v>0.5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D4-4B6A-B942-107F72B6C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6789632"/>
        <c:axId val="226803712"/>
      </c:barChart>
      <c:catAx>
        <c:axId val="2267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803712"/>
        <c:crosses val="autoZero"/>
        <c:auto val="1"/>
        <c:lblAlgn val="ctr"/>
        <c:lblOffset val="100"/>
        <c:noMultiLvlLbl val="0"/>
      </c:catAx>
      <c:valAx>
        <c:axId val="22680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78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 sz="1400"/>
              <a:t>Jack's Mom's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Mom!$B$1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Mom!$A$2:$A$29</c:f>
              <c:strCache>
                <c:ptCount val="28"/>
                <c:pt idx="0">
                  <c:v>Fatigue</c:v>
                </c:pt>
                <c:pt idx="1">
                  <c:v>Wakeful</c:v>
                </c:pt>
                <c:pt idx="2">
                  <c:v>Snoring</c:v>
                </c:pt>
                <c:pt idx="3">
                  <c:v>Hair/Alopecia</c:v>
                </c:pt>
                <c:pt idx="4">
                  <c:v>Blocked sinuses</c:v>
                </c:pt>
                <c:pt idx="5">
                  <c:v>Palpitations</c:v>
                </c:pt>
                <c:pt idx="6">
                  <c:v>Appetite problems</c:v>
                </c:pt>
                <c:pt idx="7">
                  <c:v>Desire for sweets</c:v>
                </c:pt>
                <c:pt idx="8">
                  <c:v>Hot flashes</c:v>
                </c:pt>
                <c:pt idx="9">
                  <c:v>Other menopausal/cramps</c:v>
                </c:pt>
                <c:pt idx="10">
                  <c:v>Stiffness in muscles</c:v>
                </c:pt>
                <c:pt idx="11">
                  <c:v>Body Fatigue</c:v>
                </c:pt>
                <c:pt idx="12">
                  <c:v>Headaches</c:v>
                </c:pt>
                <c:pt idx="13">
                  <c:v>Blocking on words</c:v>
                </c:pt>
                <c:pt idx="14">
                  <c:v>Difficulty focusing</c:v>
                </c:pt>
                <c:pt idx="15">
                  <c:v>Easily distracted</c:v>
                </c:pt>
                <c:pt idx="16">
                  <c:v>Make mistakes</c:v>
                </c:pt>
                <c:pt idx="17">
                  <c:v>Not completing tasks</c:v>
                </c:pt>
                <c:pt idx="18">
                  <c:v>Loose train of thought</c:v>
                </c:pt>
                <c:pt idx="19">
                  <c:v>Desire Caffiene</c:v>
                </c:pt>
                <c:pt idx="20">
                  <c:v>Use marijuana</c:v>
                </c:pt>
                <c:pt idx="21">
                  <c:v>Mood swings</c:v>
                </c:pt>
                <c:pt idx="22">
                  <c:v>Feeling down/drpessed</c:v>
                </c:pt>
                <c:pt idx="23">
                  <c:v>Feeling sad</c:v>
                </c:pt>
                <c:pt idx="24">
                  <c:v>Worry</c:v>
                </c:pt>
                <c:pt idx="25">
                  <c:v>Feeling others are against you</c:v>
                </c:pt>
                <c:pt idx="26">
                  <c:v>Feelng angry</c:v>
                </c:pt>
                <c:pt idx="27">
                  <c:v>Feeling overwhelmed</c:v>
                </c:pt>
              </c:strCache>
            </c:strRef>
          </c:cat>
          <c:val>
            <c:numRef>
              <c:f>Mom!$B$2:$B$29</c:f>
              <c:numCache>
                <c:formatCode>General</c:formatCode>
                <c:ptCount val="28"/>
                <c:pt idx="0">
                  <c:v>6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10</c:v>
                </c:pt>
                <c:pt idx="10">
                  <c:v>8</c:v>
                </c:pt>
                <c:pt idx="11">
                  <c:v>9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9</c:v>
                </c:pt>
                <c:pt idx="22">
                  <c:v>9</c:v>
                </c:pt>
                <c:pt idx="23">
                  <c:v>10</c:v>
                </c:pt>
                <c:pt idx="24">
                  <c:v>10</c:v>
                </c:pt>
                <c:pt idx="25">
                  <c:v>8</c:v>
                </c:pt>
                <c:pt idx="26">
                  <c:v>9</c:v>
                </c:pt>
                <c:pt idx="2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BA-4261-ACF1-0E57EB204E90}"/>
            </c:ext>
          </c:extLst>
        </c:ser>
        <c:ser>
          <c:idx val="1"/>
          <c:order val="1"/>
          <c:tx>
            <c:strRef>
              <c:f>Mom!$C$1</c:f>
              <c:strCache>
                <c:ptCount val="1"/>
                <c:pt idx="0">
                  <c:v>10 sessions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Mom!$A$2:$A$29</c:f>
              <c:strCache>
                <c:ptCount val="28"/>
                <c:pt idx="0">
                  <c:v>Fatigue</c:v>
                </c:pt>
                <c:pt idx="1">
                  <c:v>Wakeful</c:v>
                </c:pt>
                <c:pt idx="2">
                  <c:v>Snoring</c:v>
                </c:pt>
                <c:pt idx="3">
                  <c:v>Hair/Alopecia</c:v>
                </c:pt>
                <c:pt idx="4">
                  <c:v>Blocked sinuses</c:v>
                </c:pt>
                <c:pt idx="5">
                  <c:v>Palpitations</c:v>
                </c:pt>
                <c:pt idx="6">
                  <c:v>Appetite problems</c:v>
                </c:pt>
                <c:pt idx="7">
                  <c:v>Desire for sweets</c:v>
                </c:pt>
                <c:pt idx="8">
                  <c:v>Hot flashes</c:v>
                </c:pt>
                <c:pt idx="9">
                  <c:v>Other menopausal/cramps</c:v>
                </c:pt>
                <c:pt idx="10">
                  <c:v>Stiffness in muscles</c:v>
                </c:pt>
                <c:pt idx="11">
                  <c:v>Body Fatigue</c:v>
                </c:pt>
                <c:pt idx="12">
                  <c:v>Headaches</c:v>
                </c:pt>
                <c:pt idx="13">
                  <c:v>Blocking on words</c:v>
                </c:pt>
                <c:pt idx="14">
                  <c:v>Difficulty focusing</c:v>
                </c:pt>
                <c:pt idx="15">
                  <c:v>Easily distracted</c:v>
                </c:pt>
                <c:pt idx="16">
                  <c:v>Make mistakes</c:v>
                </c:pt>
                <c:pt idx="17">
                  <c:v>Not completing tasks</c:v>
                </c:pt>
                <c:pt idx="18">
                  <c:v>Loose train of thought</c:v>
                </c:pt>
                <c:pt idx="19">
                  <c:v>Desire Caffiene</c:v>
                </c:pt>
                <c:pt idx="20">
                  <c:v>Use marijuana</c:v>
                </c:pt>
                <c:pt idx="21">
                  <c:v>Mood swings</c:v>
                </c:pt>
                <c:pt idx="22">
                  <c:v>Feeling down/drpessed</c:v>
                </c:pt>
                <c:pt idx="23">
                  <c:v>Feeling sad</c:v>
                </c:pt>
                <c:pt idx="24">
                  <c:v>Worry</c:v>
                </c:pt>
                <c:pt idx="25">
                  <c:v>Feeling others are against you</c:v>
                </c:pt>
                <c:pt idx="26">
                  <c:v>Feelng angry</c:v>
                </c:pt>
                <c:pt idx="27">
                  <c:v>Feeling overwhelmed</c:v>
                </c:pt>
              </c:strCache>
            </c:strRef>
          </c:cat>
          <c:val>
            <c:numRef>
              <c:f>Mom!$C$2:$C$29</c:f>
              <c:numCache>
                <c:formatCode>General</c:formatCode>
                <c:ptCount val="28"/>
                <c:pt idx="0">
                  <c:v>1</c:v>
                </c:pt>
                <c:pt idx="1">
                  <c:v>5</c:v>
                </c:pt>
                <c:pt idx="2">
                  <c:v>9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  <c:pt idx="8">
                  <c:v>2</c:v>
                </c:pt>
                <c:pt idx="9">
                  <c:v>2</c:v>
                </c:pt>
                <c:pt idx="10">
                  <c:v>5</c:v>
                </c:pt>
                <c:pt idx="11">
                  <c:v>5</c:v>
                </c:pt>
                <c:pt idx="12">
                  <c:v>2</c:v>
                </c:pt>
                <c:pt idx="13">
                  <c:v>1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2</c:v>
                </c:pt>
                <c:pt idx="21">
                  <c:v>4</c:v>
                </c:pt>
                <c:pt idx="22">
                  <c:v>5</c:v>
                </c:pt>
                <c:pt idx="23">
                  <c:v>0</c:v>
                </c:pt>
                <c:pt idx="24">
                  <c:v>10</c:v>
                </c:pt>
                <c:pt idx="25">
                  <c:v>4</c:v>
                </c:pt>
                <c:pt idx="26">
                  <c:v>4</c:v>
                </c:pt>
                <c:pt idx="2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BA-4261-ACF1-0E57EB204E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6227328"/>
        <c:axId val="226228864"/>
      </c:barChart>
      <c:catAx>
        <c:axId val="22622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228864"/>
        <c:crosses val="autoZero"/>
        <c:auto val="1"/>
        <c:lblAlgn val="ctr"/>
        <c:lblOffset val="100"/>
        <c:noMultiLvlLbl val="0"/>
      </c:catAx>
      <c:valAx>
        <c:axId val="22622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22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/>
              <a:t>Uncle #1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'Uncle 1'!$B$1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'Uncle 1'!$A$2:$A$13</c:f>
              <c:strCache>
                <c:ptCount val="12"/>
                <c:pt idx="0">
                  <c:v>Fatigue on Waking</c:v>
                </c:pt>
                <c:pt idx="1">
                  <c:v>Nail Biting</c:v>
                </c:pt>
                <c:pt idx="2">
                  <c:v>Grinding Teeth</c:v>
                </c:pt>
                <c:pt idx="3">
                  <c:v>Stiffness in muscles</c:v>
                </c:pt>
                <c:pt idx="4">
                  <c:v>Fibromyalgia</c:v>
                </c:pt>
                <c:pt idx="5">
                  <c:v>Body Fatigue</c:v>
                </c:pt>
                <c:pt idx="6">
                  <c:v>Reading Problems</c:v>
                </c:pt>
                <c:pt idx="7">
                  <c:v>Spatial Problems</c:v>
                </c:pt>
                <c:pt idx="8">
                  <c:v>Difficulty with Reading subjects</c:v>
                </c:pt>
                <c:pt idx="9">
                  <c:v>Mood swings</c:v>
                </c:pt>
                <c:pt idx="10">
                  <c:v>Feeling down/depressed</c:v>
                </c:pt>
                <c:pt idx="11">
                  <c:v>Feeling overwhelmed</c:v>
                </c:pt>
              </c:strCache>
            </c:strRef>
          </c:cat>
          <c:val>
            <c:numRef>
              <c:f>'Uncle 1'!$B$2:$B$13</c:f>
              <c:numCache>
                <c:formatCode>General</c:formatCode>
                <c:ptCount val="12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8</c:v>
                </c:pt>
                <c:pt idx="10">
                  <c:v>8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1-4421-B03F-27A31BC8A0D0}"/>
            </c:ext>
          </c:extLst>
        </c:ser>
        <c:ser>
          <c:idx val="1"/>
          <c:order val="1"/>
          <c:tx>
            <c:strRef>
              <c:f>'Uncle 1'!$C$1</c:f>
              <c:strCache>
                <c:ptCount val="1"/>
                <c:pt idx="0">
                  <c:v>Post 10 Sessions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'Uncle 1'!$A$2:$A$13</c:f>
              <c:strCache>
                <c:ptCount val="12"/>
                <c:pt idx="0">
                  <c:v>Fatigue on Waking</c:v>
                </c:pt>
                <c:pt idx="1">
                  <c:v>Nail Biting</c:v>
                </c:pt>
                <c:pt idx="2">
                  <c:v>Grinding Teeth</c:v>
                </c:pt>
                <c:pt idx="3">
                  <c:v>Stiffness in muscles</c:v>
                </c:pt>
                <c:pt idx="4">
                  <c:v>Fibromyalgia</c:v>
                </c:pt>
                <c:pt idx="5">
                  <c:v>Body Fatigue</c:v>
                </c:pt>
                <c:pt idx="6">
                  <c:v>Reading Problems</c:v>
                </c:pt>
                <c:pt idx="7">
                  <c:v>Spatial Problems</c:v>
                </c:pt>
                <c:pt idx="8">
                  <c:v>Difficulty with Reading subjects</c:v>
                </c:pt>
                <c:pt idx="9">
                  <c:v>Mood swings</c:v>
                </c:pt>
                <c:pt idx="10">
                  <c:v>Feeling down/depressed</c:v>
                </c:pt>
                <c:pt idx="11">
                  <c:v>Feeling overwhelmed</c:v>
                </c:pt>
              </c:strCache>
            </c:strRef>
          </c:cat>
          <c:val>
            <c:numRef>
              <c:f>'Uncle 1'!$C$2:$C$13</c:f>
              <c:numCache>
                <c:formatCode>General</c:formatCode>
                <c:ptCount val="12"/>
                <c:pt idx="0">
                  <c:v>4</c:v>
                </c:pt>
                <c:pt idx="1">
                  <c:v>8</c:v>
                </c:pt>
                <c:pt idx="2">
                  <c:v>9</c:v>
                </c:pt>
                <c:pt idx="3">
                  <c:v>2</c:v>
                </c:pt>
                <c:pt idx="4">
                  <c:v>4</c:v>
                </c:pt>
                <c:pt idx="5">
                  <c:v>4</c:v>
                </c:pt>
                <c:pt idx="6">
                  <c:v>2</c:v>
                </c:pt>
                <c:pt idx="7">
                  <c:v>2</c:v>
                </c:pt>
                <c:pt idx="8">
                  <c:v>5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91-4421-B03F-27A31BC8A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4724480"/>
        <c:axId val="224726400"/>
      </c:barChart>
      <c:catAx>
        <c:axId val="22472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726400"/>
        <c:crosses val="autoZero"/>
        <c:auto val="1"/>
        <c:lblAlgn val="ctr"/>
        <c:lblOffset val="100"/>
        <c:noMultiLvlLbl val="0"/>
      </c:catAx>
      <c:valAx>
        <c:axId val="22472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72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/>
              <a:t>Cousin # 1</a:t>
            </a:r>
            <a:r>
              <a:rPr lang="en-CA" baseline="0"/>
              <a:t> Check List of Concerns</a:t>
            </a:r>
            <a:endParaRPr lang="en-CA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'Cousin 1'!$B$1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'Cousin 1'!$A$2:$A$8</c:f>
              <c:strCache>
                <c:ptCount val="7"/>
                <c:pt idx="0">
                  <c:v>Difficulty falling asleep</c:v>
                </c:pt>
                <c:pt idx="1">
                  <c:v>Headaches</c:v>
                </c:pt>
                <c:pt idx="2">
                  <c:v>Reading Problems</c:v>
                </c:pt>
                <c:pt idx="3">
                  <c:v>Difficulty focusing</c:v>
                </c:pt>
                <c:pt idx="4">
                  <c:v>Loss of train of thought</c:v>
                </c:pt>
                <c:pt idx="5">
                  <c:v>Inverting Letters</c:v>
                </c:pt>
                <c:pt idx="6">
                  <c:v>Difficulty with math</c:v>
                </c:pt>
              </c:strCache>
            </c:strRef>
          </c:cat>
          <c:val>
            <c:numRef>
              <c:f>'Cousin 1'!$B$2:$B$8</c:f>
              <c:numCache>
                <c:formatCode>General</c:formatCode>
                <c:ptCount val="7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8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E-46C4-9B9C-F01B239912AE}"/>
            </c:ext>
          </c:extLst>
        </c:ser>
        <c:ser>
          <c:idx val="1"/>
          <c:order val="1"/>
          <c:tx>
            <c:strRef>
              <c:f>'Cousin 1'!$C$1</c:f>
              <c:strCache>
                <c:ptCount val="1"/>
                <c:pt idx="0">
                  <c:v>Post 20 sessions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'Cousin 1'!$A$2:$A$8</c:f>
              <c:strCache>
                <c:ptCount val="7"/>
                <c:pt idx="0">
                  <c:v>Difficulty falling asleep</c:v>
                </c:pt>
                <c:pt idx="1">
                  <c:v>Headaches</c:v>
                </c:pt>
                <c:pt idx="2">
                  <c:v>Reading Problems</c:v>
                </c:pt>
                <c:pt idx="3">
                  <c:v>Difficulty focusing</c:v>
                </c:pt>
                <c:pt idx="4">
                  <c:v>Loss of train of thought</c:v>
                </c:pt>
                <c:pt idx="5">
                  <c:v>Inverting Letters</c:v>
                </c:pt>
                <c:pt idx="6">
                  <c:v>Difficulty with math</c:v>
                </c:pt>
              </c:strCache>
            </c:strRef>
          </c:cat>
          <c:val>
            <c:numRef>
              <c:f>'Cousin 1'!$C$2:$C$8</c:f>
              <c:numCache>
                <c:formatCode>General</c:formatCode>
                <c:ptCount val="7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6E-46C4-9B9C-F01B23991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9916672"/>
        <c:axId val="229918208"/>
      </c:barChart>
      <c:catAx>
        <c:axId val="22991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918208"/>
        <c:crosses val="autoZero"/>
        <c:auto val="1"/>
        <c:lblAlgn val="ctr"/>
        <c:lblOffset val="100"/>
        <c:noMultiLvlLbl val="0"/>
      </c:catAx>
      <c:valAx>
        <c:axId val="22991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91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/>
              <a:t>Cousin</a:t>
            </a:r>
            <a:r>
              <a:rPr lang="en-CA" baseline="0"/>
              <a:t> #2 Check List of Concerns</a:t>
            </a:r>
            <a:endParaRPr lang="en-CA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'Cousin 2'!$B$1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'Cousin 2'!$A$2:$A$16</c:f>
              <c:strCache>
                <c:ptCount val="15"/>
                <c:pt idx="0">
                  <c:v>Difficulty falling asleep</c:v>
                </c:pt>
                <c:pt idx="1">
                  <c:v>Gastric pain</c:v>
                </c:pt>
                <c:pt idx="2">
                  <c:v>Body Fatigue</c:v>
                </c:pt>
                <c:pt idx="3">
                  <c:v>Headaches</c:v>
                </c:pt>
                <c:pt idx="4">
                  <c:v>Easily Distracted</c:v>
                </c:pt>
                <c:pt idx="5">
                  <c:v>Difficulty organizing activities</c:v>
                </c:pt>
                <c:pt idx="6">
                  <c:v>Not completing tasks</c:v>
                </c:pt>
                <c:pt idx="7">
                  <c:v>Moody swings</c:v>
                </c:pt>
                <c:pt idx="8">
                  <c:v>Feeling axious</c:v>
                </c:pt>
                <c:pt idx="9">
                  <c:v>Panic Attacks</c:v>
                </c:pt>
                <c:pt idx="10">
                  <c:v>Worry</c:v>
                </c:pt>
                <c:pt idx="11">
                  <c:v>Thoughts that won't leave the mind</c:v>
                </c:pt>
                <c:pt idx="12">
                  <c:v>Feeling others are against you</c:v>
                </c:pt>
                <c:pt idx="13">
                  <c:v>Behaviours that get you in trouble</c:v>
                </c:pt>
                <c:pt idx="14">
                  <c:v>Feeling overwhelmed</c:v>
                </c:pt>
              </c:strCache>
            </c:strRef>
          </c:cat>
          <c:val>
            <c:numRef>
              <c:f>'Cousin 2'!$B$2:$B$16</c:f>
              <c:numCache>
                <c:formatCode>General</c:formatCode>
                <c:ptCount val="15"/>
                <c:pt idx="0">
                  <c:v>9</c:v>
                </c:pt>
                <c:pt idx="1">
                  <c:v>6</c:v>
                </c:pt>
                <c:pt idx="2">
                  <c:v>9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9</c:v>
                </c:pt>
                <c:pt idx="7">
                  <c:v>8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5-45AF-863C-26F934861A8E}"/>
            </c:ext>
          </c:extLst>
        </c:ser>
        <c:ser>
          <c:idx val="1"/>
          <c:order val="1"/>
          <c:tx>
            <c:strRef>
              <c:f>'Cousin 2'!$C$1</c:f>
              <c:strCache>
                <c:ptCount val="1"/>
                <c:pt idx="0">
                  <c:v>Post 20 sessions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'Cousin 2'!$A$2:$A$16</c:f>
              <c:strCache>
                <c:ptCount val="15"/>
                <c:pt idx="0">
                  <c:v>Difficulty falling asleep</c:v>
                </c:pt>
                <c:pt idx="1">
                  <c:v>Gastric pain</c:v>
                </c:pt>
                <c:pt idx="2">
                  <c:v>Body Fatigue</c:v>
                </c:pt>
                <c:pt idx="3">
                  <c:v>Headaches</c:v>
                </c:pt>
                <c:pt idx="4">
                  <c:v>Easily Distracted</c:v>
                </c:pt>
                <c:pt idx="5">
                  <c:v>Difficulty organizing activities</c:v>
                </c:pt>
                <c:pt idx="6">
                  <c:v>Not completing tasks</c:v>
                </c:pt>
                <c:pt idx="7">
                  <c:v>Moody swings</c:v>
                </c:pt>
                <c:pt idx="8">
                  <c:v>Feeling axious</c:v>
                </c:pt>
                <c:pt idx="9">
                  <c:v>Panic Attacks</c:v>
                </c:pt>
                <c:pt idx="10">
                  <c:v>Worry</c:v>
                </c:pt>
                <c:pt idx="11">
                  <c:v>Thoughts that won't leave the mind</c:v>
                </c:pt>
                <c:pt idx="12">
                  <c:v>Feeling others are against you</c:v>
                </c:pt>
                <c:pt idx="13">
                  <c:v>Behaviours that get you in trouble</c:v>
                </c:pt>
                <c:pt idx="14">
                  <c:v>Feeling overwhelmed</c:v>
                </c:pt>
              </c:strCache>
            </c:strRef>
          </c:cat>
          <c:val>
            <c:numRef>
              <c:f>'Cousin 2'!$C$2:$C$16</c:f>
              <c:numCache>
                <c:formatCode>General</c:formatCode>
                <c:ptCount val="15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10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5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55-45AF-863C-26F934861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0425728"/>
        <c:axId val="230427264"/>
      </c:barChart>
      <c:catAx>
        <c:axId val="23042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427264"/>
        <c:crosses val="autoZero"/>
        <c:auto val="1"/>
        <c:lblAlgn val="ctr"/>
        <c:lblOffset val="100"/>
        <c:noMultiLvlLbl val="0"/>
      </c:catAx>
      <c:valAx>
        <c:axId val="23042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42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Dad’s</a:t>
            </a:r>
            <a:r>
              <a:rPr lang="en-US" baseline="0"/>
              <a:t> Checklist After 1 Session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Dad!$B$1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Dad!$A$2:$A$20</c:f>
              <c:strCache>
                <c:ptCount val="19"/>
                <c:pt idx="0">
                  <c:v>Difficulty falling asleep</c:v>
                </c:pt>
                <c:pt idx="1">
                  <c:v>Wakeful during night</c:v>
                </c:pt>
                <c:pt idx="2">
                  <c:v>Wake Early</c:v>
                </c:pt>
                <c:pt idx="3">
                  <c:v>Fatigue</c:v>
                </c:pt>
                <c:pt idx="4">
                  <c:v>Attention &amp; organization</c:v>
                </c:pt>
                <c:pt idx="5">
                  <c:v>Not completing tasks</c:v>
                </c:pt>
                <c:pt idx="6">
                  <c:v>Loss of train of thought</c:v>
                </c:pt>
                <c:pt idx="7">
                  <c:v>Smoke cigarettes</c:v>
                </c:pt>
                <c:pt idx="8">
                  <c:v>Desire caffiene</c:v>
                </c:pt>
                <c:pt idx="9">
                  <c:v>Use marijuana</c:v>
                </c:pt>
                <c:pt idx="10">
                  <c:v>Other addictions</c:v>
                </c:pt>
                <c:pt idx="11">
                  <c:v>Feeing Sad</c:v>
                </c:pt>
                <c:pt idx="12">
                  <c:v>Feeling Anxious</c:v>
                </c:pt>
                <c:pt idx="13">
                  <c:v>Bingeing</c:v>
                </c:pt>
                <c:pt idx="14">
                  <c:v>Feeling others are against you</c:v>
                </c:pt>
                <c:pt idx="15">
                  <c:v>Behaviours that get you in trouble</c:v>
                </c:pt>
                <c:pt idx="16">
                  <c:v>Feeling angry a lot</c:v>
                </c:pt>
                <c:pt idx="17">
                  <c:v>Impulsive</c:v>
                </c:pt>
                <c:pt idx="18">
                  <c:v>Feeling overwhelmed</c:v>
                </c:pt>
              </c:strCache>
            </c:strRef>
          </c:cat>
          <c:val>
            <c:numRef>
              <c:f>Dad!$B$2:$B$20</c:f>
              <c:numCache>
                <c:formatCode>General</c:formatCode>
                <c:ptCount val="19"/>
                <c:pt idx="0">
                  <c:v>9</c:v>
                </c:pt>
                <c:pt idx="1">
                  <c:v>10</c:v>
                </c:pt>
                <c:pt idx="2">
                  <c:v>9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10</c:v>
                </c:pt>
                <c:pt idx="10">
                  <c:v>8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9</c:v>
                </c:pt>
                <c:pt idx="17">
                  <c:v>10</c:v>
                </c:pt>
                <c:pt idx="1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E9-4EA5-A468-D8ECAEE6FC8E}"/>
            </c:ext>
          </c:extLst>
        </c:ser>
        <c:ser>
          <c:idx val="1"/>
          <c:order val="1"/>
          <c:tx>
            <c:strRef>
              <c:f>Dad!$C$1</c:f>
              <c:strCache>
                <c:ptCount val="1"/>
                <c:pt idx="0">
                  <c:v>Post One Session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Dad!$A$2:$A$20</c:f>
              <c:strCache>
                <c:ptCount val="19"/>
                <c:pt idx="0">
                  <c:v>Difficulty falling asleep</c:v>
                </c:pt>
                <c:pt idx="1">
                  <c:v>Wakeful during night</c:v>
                </c:pt>
                <c:pt idx="2">
                  <c:v>Wake Early</c:v>
                </c:pt>
                <c:pt idx="3">
                  <c:v>Fatigue</c:v>
                </c:pt>
                <c:pt idx="4">
                  <c:v>Attention &amp; organization</c:v>
                </c:pt>
                <c:pt idx="5">
                  <c:v>Not completing tasks</c:v>
                </c:pt>
                <c:pt idx="6">
                  <c:v>Loss of train of thought</c:v>
                </c:pt>
                <c:pt idx="7">
                  <c:v>Smoke cigarettes</c:v>
                </c:pt>
                <c:pt idx="8">
                  <c:v>Desire caffiene</c:v>
                </c:pt>
                <c:pt idx="9">
                  <c:v>Use marijuana</c:v>
                </c:pt>
                <c:pt idx="10">
                  <c:v>Other addictions</c:v>
                </c:pt>
                <c:pt idx="11">
                  <c:v>Feeing Sad</c:v>
                </c:pt>
                <c:pt idx="12">
                  <c:v>Feeling Anxious</c:v>
                </c:pt>
                <c:pt idx="13">
                  <c:v>Bingeing</c:v>
                </c:pt>
                <c:pt idx="14">
                  <c:v>Feeling others are against you</c:v>
                </c:pt>
                <c:pt idx="15">
                  <c:v>Behaviours that get you in trouble</c:v>
                </c:pt>
                <c:pt idx="16">
                  <c:v>Feeling angry a lot</c:v>
                </c:pt>
                <c:pt idx="17">
                  <c:v>Impulsive</c:v>
                </c:pt>
                <c:pt idx="18">
                  <c:v>Feeling overwhelmed</c:v>
                </c:pt>
              </c:strCache>
            </c:strRef>
          </c:cat>
          <c:val>
            <c:numRef>
              <c:f>Dad!$C$2:$C$20</c:f>
              <c:numCache>
                <c:formatCode>General</c:formatCode>
                <c:ptCount val="19"/>
                <c:pt idx="0">
                  <c:v>7</c:v>
                </c:pt>
                <c:pt idx="1">
                  <c:v>8</c:v>
                </c:pt>
                <c:pt idx="2">
                  <c:v>2</c:v>
                </c:pt>
                <c:pt idx="3">
                  <c:v>8</c:v>
                </c:pt>
                <c:pt idx="4">
                  <c:v>4</c:v>
                </c:pt>
                <c:pt idx="5">
                  <c:v>8</c:v>
                </c:pt>
                <c:pt idx="6">
                  <c:v>4</c:v>
                </c:pt>
                <c:pt idx="7">
                  <c:v>10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4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8</c:v>
                </c:pt>
                <c:pt idx="1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E9-4EA5-A468-D8ECAEE6F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1973632"/>
        <c:axId val="231975168"/>
      </c:barChart>
      <c:catAx>
        <c:axId val="23197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975168"/>
        <c:crosses val="autoZero"/>
        <c:auto val="1"/>
        <c:lblAlgn val="ctr"/>
        <c:lblOffset val="100"/>
        <c:noMultiLvlLbl val="0"/>
      </c:catAx>
      <c:valAx>
        <c:axId val="23197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97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CA" dirty="0"/>
              <a:t>Uncle</a:t>
            </a:r>
            <a:r>
              <a:rPr lang="en-CA" baseline="0" dirty="0"/>
              <a:t> #2 After 1 Session</a:t>
            </a:r>
            <a:endParaRPr lang="en-CA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'Uncle 2'!$B$1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'Uncle 2'!$A$2:$A$18</c:f>
              <c:strCache>
                <c:ptCount val="17"/>
                <c:pt idx="0">
                  <c:v>Fatigue in morning</c:v>
                </c:pt>
                <c:pt idx="1">
                  <c:v>Difficulty falling asleep</c:v>
                </c:pt>
                <c:pt idx="2">
                  <c:v>Wake Early</c:v>
                </c:pt>
                <c:pt idx="3">
                  <c:v>Problems with skin &amp; hair</c:v>
                </c:pt>
                <c:pt idx="4">
                  <c:v>Appetite problems</c:v>
                </c:pt>
                <c:pt idx="5">
                  <c:v>Body fatigue</c:v>
                </c:pt>
                <c:pt idx="6">
                  <c:v>Blocking on words</c:v>
                </c:pt>
                <c:pt idx="7">
                  <c:v>Easily distracted</c:v>
                </c:pt>
                <c:pt idx="8">
                  <c:v>Makes mistakes</c:v>
                </c:pt>
                <c:pt idx="9">
                  <c:v>Difficulty organizaing activities</c:v>
                </c:pt>
                <c:pt idx="10">
                  <c:v>Not completing tasks</c:v>
                </c:pt>
                <c:pt idx="11">
                  <c:v>Lose train of thought</c:v>
                </c:pt>
                <c:pt idx="12">
                  <c:v>Sometimes drinks too much</c:v>
                </c:pt>
                <c:pt idx="13">
                  <c:v>Smoking cigarettes</c:v>
                </c:pt>
                <c:pt idx="14">
                  <c:v>Use marijuana</c:v>
                </c:pt>
                <c:pt idx="15">
                  <c:v>Other Addictions</c:v>
                </c:pt>
                <c:pt idx="16">
                  <c:v>Feeling overwhelmed</c:v>
                </c:pt>
              </c:strCache>
            </c:strRef>
          </c:cat>
          <c:val>
            <c:numRef>
              <c:f>'Uncle 2'!$B$2:$B$18</c:f>
              <c:numCache>
                <c:formatCode>General</c:formatCode>
                <c:ptCount val="17"/>
                <c:pt idx="0">
                  <c:v>7</c:v>
                </c:pt>
                <c:pt idx="1">
                  <c:v>5</c:v>
                </c:pt>
                <c:pt idx="2">
                  <c:v>9</c:v>
                </c:pt>
                <c:pt idx="3">
                  <c:v>7</c:v>
                </c:pt>
                <c:pt idx="4">
                  <c:v>4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55-4DC1-A4A0-BD492059CD7B}"/>
            </c:ext>
          </c:extLst>
        </c:ser>
        <c:ser>
          <c:idx val="1"/>
          <c:order val="1"/>
          <c:tx>
            <c:strRef>
              <c:f>'Uncle 2'!$C$1</c:f>
              <c:strCache>
                <c:ptCount val="1"/>
                <c:pt idx="0">
                  <c:v>Post One Session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cat>
            <c:strRef>
              <c:f>'Uncle 2'!$A$2:$A$18</c:f>
              <c:strCache>
                <c:ptCount val="17"/>
                <c:pt idx="0">
                  <c:v>Fatigue in morning</c:v>
                </c:pt>
                <c:pt idx="1">
                  <c:v>Difficulty falling asleep</c:v>
                </c:pt>
                <c:pt idx="2">
                  <c:v>Wake Early</c:v>
                </c:pt>
                <c:pt idx="3">
                  <c:v>Problems with skin &amp; hair</c:v>
                </c:pt>
                <c:pt idx="4">
                  <c:v>Appetite problems</c:v>
                </c:pt>
                <c:pt idx="5">
                  <c:v>Body fatigue</c:v>
                </c:pt>
                <c:pt idx="6">
                  <c:v>Blocking on words</c:v>
                </c:pt>
                <c:pt idx="7">
                  <c:v>Easily distracted</c:v>
                </c:pt>
                <c:pt idx="8">
                  <c:v>Makes mistakes</c:v>
                </c:pt>
                <c:pt idx="9">
                  <c:v>Difficulty organizaing activities</c:v>
                </c:pt>
                <c:pt idx="10">
                  <c:v>Not completing tasks</c:v>
                </c:pt>
                <c:pt idx="11">
                  <c:v>Lose train of thought</c:v>
                </c:pt>
                <c:pt idx="12">
                  <c:v>Sometimes drinks too much</c:v>
                </c:pt>
                <c:pt idx="13">
                  <c:v>Smoking cigarettes</c:v>
                </c:pt>
                <c:pt idx="14">
                  <c:v>Use marijuana</c:v>
                </c:pt>
                <c:pt idx="15">
                  <c:v>Other Addictions</c:v>
                </c:pt>
                <c:pt idx="16">
                  <c:v>Feeling overwhelmed</c:v>
                </c:pt>
              </c:strCache>
            </c:strRef>
          </c:cat>
          <c:val>
            <c:numRef>
              <c:f>'Uncle 2'!$C$2:$C$18</c:f>
              <c:numCache>
                <c:formatCode>General</c:formatCode>
                <c:ptCount val="17"/>
                <c:pt idx="0">
                  <c:v>6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0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55-4DC1-A4A0-BD492059C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196608"/>
        <c:axId val="236198144"/>
      </c:barChart>
      <c:catAx>
        <c:axId val="23619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198144"/>
        <c:crosses val="autoZero"/>
        <c:auto val="1"/>
        <c:lblAlgn val="ctr"/>
        <c:lblOffset val="100"/>
        <c:noMultiLvlLbl val="0"/>
      </c:catAx>
      <c:valAx>
        <c:axId val="23619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19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5">
  <a:schemeClr val="accent3"/>
  <a:schemeClr val="accent3"/>
  <a:schemeClr val="accent3"/>
  <a:schemeClr val="accent3"/>
  <a:schemeClr val="accent3"/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86D03F-55BE-497B-8B81-69C9A81D99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4C8192-9964-4325-A258-E75032F45029}">
      <dgm:prSet custT="1"/>
      <dgm:spPr/>
      <dgm:t>
        <a:bodyPr/>
        <a:lstStyle/>
        <a:p>
          <a:r>
            <a:rPr lang="en-CA" sz="1600" b="0">
              <a:latin typeface="Abadi" panose="020B0604020104020204" pitchFamily="34" charset="0"/>
            </a:rPr>
            <a:t>Based on belief that we are all connected</a:t>
          </a:r>
          <a:endParaRPr lang="en-US" sz="1600" b="0" dirty="0">
            <a:latin typeface="Abadi" panose="020B0604020104020204" pitchFamily="34" charset="0"/>
          </a:endParaRPr>
        </a:p>
      </dgm:t>
    </dgm:pt>
    <dgm:pt modelId="{2D13DC7D-7FB6-4031-8C72-EC016187FA5E}" type="parTrans" cxnId="{71FA1B66-E76C-44A4-8F7C-DFA2E61C5FBB}">
      <dgm:prSet/>
      <dgm:spPr/>
      <dgm:t>
        <a:bodyPr/>
        <a:lstStyle/>
        <a:p>
          <a:endParaRPr lang="en-US"/>
        </a:p>
      </dgm:t>
    </dgm:pt>
    <dgm:pt modelId="{836991C1-7520-4219-A49C-8988A44B0AC0}" type="sibTrans" cxnId="{71FA1B66-E76C-44A4-8F7C-DFA2E61C5FBB}">
      <dgm:prSet/>
      <dgm:spPr/>
      <dgm:t>
        <a:bodyPr/>
        <a:lstStyle/>
        <a:p>
          <a:endParaRPr lang="en-US"/>
        </a:p>
      </dgm:t>
    </dgm:pt>
    <dgm:pt modelId="{C3D2BDF0-21EC-4151-8567-DAB4FCEC48C5}">
      <dgm:prSet custT="1"/>
      <dgm:spPr/>
      <dgm:t>
        <a:bodyPr/>
        <a:lstStyle/>
        <a:p>
          <a:r>
            <a:rPr lang="en-CA" sz="1600" dirty="0">
              <a:latin typeface="Abadi" panose="020B0604020104020204" pitchFamily="34" charset="0"/>
            </a:rPr>
            <a:t>Synchronization Thru Chaos</a:t>
          </a:r>
          <a:endParaRPr lang="en-US" sz="1600" dirty="0"/>
        </a:p>
      </dgm:t>
    </dgm:pt>
    <dgm:pt modelId="{7836B66F-2E72-4325-8CE5-75339AF01F9C}" type="parTrans" cxnId="{AB6A19E5-7398-4570-9749-740C8C4371FC}">
      <dgm:prSet/>
      <dgm:spPr/>
      <dgm:t>
        <a:bodyPr/>
        <a:lstStyle/>
        <a:p>
          <a:endParaRPr lang="en-US"/>
        </a:p>
      </dgm:t>
    </dgm:pt>
    <dgm:pt modelId="{2FF11CB8-6A67-495B-899B-DF2EA326397A}" type="sibTrans" cxnId="{AB6A19E5-7398-4570-9749-740C8C4371FC}">
      <dgm:prSet/>
      <dgm:spPr/>
      <dgm:t>
        <a:bodyPr/>
        <a:lstStyle/>
        <a:p>
          <a:endParaRPr lang="en-US"/>
        </a:p>
      </dgm:t>
    </dgm:pt>
    <dgm:pt modelId="{A3B16AD7-3B2B-4AA4-8E9A-32DA69D06E5C}">
      <dgm:prSet custT="1"/>
      <dgm:spPr/>
      <dgm:t>
        <a:bodyPr/>
        <a:lstStyle/>
        <a:p>
          <a:r>
            <a:rPr lang="en-CA" sz="1800" dirty="0">
              <a:latin typeface="Abadi" panose="020B0604020104020204" pitchFamily="34" charset="0"/>
            </a:rPr>
            <a:t>Zengar Immersive</a:t>
          </a:r>
        </a:p>
        <a:p>
          <a:r>
            <a:rPr lang="en-CA" sz="1800" dirty="0">
              <a:latin typeface="Abadi" panose="020B0604020104020204" pitchFamily="34" charset="0"/>
            </a:rPr>
            <a:t> I experienced –</a:t>
          </a:r>
        </a:p>
        <a:p>
          <a:r>
            <a:rPr lang="en-CA" sz="1800" dirty="0">
              <a:latin typeface="Abadi" panose="020B0604020104020204" pitchFamily="34" charset="0"/>
            </a:rPr>
            <a:t> “When you give a session you get a session”</a:t>
          </a:r>
          <a:endParaRPr lang="en-US" sz="1800" dirty="0">
            <a:latin typeface="Abadi" panose="020B0604020104020204" pitchFamily="34" charset="0"/>
          </a:endParaRPr>
        </a:p>
      </dgm:t>
    </dgm:pt>
    <dgm:pt modelId="{F43A2150-56E4-4B06-9D82-C48495BF07AE}" type="parTrans" cxnId="{DAD3791A-1AE7-4D80-97E1-759167633C35}">
      <dgm:prSet/>
      <dgm:spPr/>
      <dgm:t>
        <a:bodyPr/>
        <a:lstStyle/>
        <a:p>
          <a:endParaRPr lang="en-US"/>
        </a:p>
      </dgm:t>
    </dgm:pt>
    <dgm:pt modelId="{5C6D91B8-B3C1-437A-BDE9-88603419F774}" type="sibTrans" cxnId="{DAD3791A-1AE7-4D80-97E1-759167633C35}">
      <dgm:prSet/>
      <dgm:spPr/>
      <dgm:t>
        <a:bodyPr/>
        <a:lstStyle/>
        <a:p>
          <a:endParaRPr lang="en-US"/>
        </a:p>
      </dgm:t>
    </dgm:pt>
    <dgm:pt modelId="{569491D5-1A3B-4588-AE82-086695010377}">
      <dgm:prSet custT="1"/>
      <dgm:spPr/>
      <dgm:t>
        <a:bodyPr/>
        <a:lstStyle/>
        <a:p>
          <a:r>
            <a:rPr lang="en-US" sz="1400" dirty="0">
              <a:latin typeface="Abadi" panose="020B0604020104020204" pitchFamily="34" charset="0"/>
            </a:rPr>
            <a:t>My Experience working in Addiction Centre's</a:t>
          </a:r>
        </a:p>
        <a:p>
          <a:r>
            <a:rPr lang="en-US" sz="1400" dirty="0">
              <a:latin typeface="Abadi" panose="020B0604020104020204" pitchFamily="34" charset="0"/>
            </a:rPr>
            <a:t>Running 3 machines simultaneously</a:t>
          </a:r>
        </a:p>
      </dgm:t>
    </dgm:pt>
    <dgm:pt modelId="{BE32B64C-9BD3-4346-847E-6B0B57B2E8AB}" type="parTrans" cxnId="{6AC90962-C214-43FF-BD87-E1BFF033FA72}">
      <dgm:prSet/>
      <dgm:spPr/>
      <dgm:t>
        <a:bodyPr/>
        <a:lstStyle/>
        <a:p>
          <a:endParaRPr lang="en-US"/>
        </a:p>
      </dgm:t>
    </dgm:pt>
    <dgm:pt modelId="{19935124-FB91-4D19-82D0-BC0AEEA8CA3A}" type="sibTrans" cxnId="{6AC90962-C214-43FF-BD87-E1BFF033FA72}">
      <dgm:prSet/>
      <dgm:spPr/>
      <dgm:t>
        <a:bodyPr/>
        <a:lstStyle/>
        <a:p>
          <a:endParaRPr lang="en-US"/>
        </a:p>
      </dgm:t>
    </dgm:pt>
    <dgm:pt modelId="{009E309A-9EB8-48C5-9151-3733CD4EA004}">
      <dgm:prSet custT="1"/>
      <dgm:spPr/>
      <dgm:t>
        <a:bodyPr/>
        <a:lstStyle/>
        <a:p>
          <a:r>
            <a:rPr lang="en-US" sz="1800" dirty="0">
              <a:latin typeface="Abadi" panose="020B0604020104020204" pitchFamily="34" charset="0"/>
            </a:rPr>
            <a:t>Symphony in the Brain</a:t>
          </a:r>
        </a:p>
        <a:p>
          <a:r>
            <a:rPr lang="en-US" sz="1800" dirty="0">
              <a:latin typeface="Abadi" panose="020B0604020104020204" pitchFamily="34" charset="0"/>
            </a:rPr>
            <a:t>Alpha/Theta</a:t>
          </a:r>
        </a:p>
      </dgm:t>
    </dgm:pt>
    <dgm:pt modelId="{59432591-87C0-4E05-B357-D39A825FDB8D}" type="parTrans" cxnId="{C785108A-63D7-41ED-A086-3671FBA1063A}">
      <dgm:prSet/>
      <dgm:spPr/>
      <dgm:t>
        <a:bodyPr/>
        <a:lstStyle/>
        <a:p>
          <a:endParaRPr lang="en-US"/>
        </a:p>
      </dgm:t>
    </dgm:pt>
    <dgm:pt modelId="{CE79BB5A-4D2D-405B-B067-D48E042963AF}" type="sibTrans" cxnId="{C785108A-63D7-41ED-A086-3671FBA1063A}">
      <dgm:prSet/>
      <dgm:spPr/>
      <dgm:t>
        <a:bodyPr/>
        <a:lstStyle/>
        <a:p>
          <a:endParaRPr lang="en-US"/>
        </a:p>
      </dgm:t>
    </dgm:pt>
    <dgm:pt modelId="{9F80EE6C-66C4-4514-9ACC-E0F20215C0B5}" type="pres">
      <dgm:prSet presAssocID="{D186D03F-55BE-497B-8B81-69C9A81D99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EAA924-2CA1-4C33-9F16-A4DD6C82386D}" type="pres">
      <dgm:prSet presAssocID="{854C8192-9964-4325-A258-E75032F45029}" presName="hierRoot1" presStyleCnt="0"/>
      <dgm:spPr/>
    </dgm:pt>
    <dgm:pt modelId="{0B8A1921-FD74-4739-AE07-43FDB55A5292}" type="pres">
      <dgm:prSet presAssocID="{854C8192-9964-4325-A258-E75032F45029}" presName="composite" presStyleCnt="0"/>
      <dgm:spPr/>
    </dgm:pt>
    <dgm:pt modelId="{79F4700C-C60C-4938-BB98-67BCCAAC903E}" type="pres">
      <dgm:prSet presAssocID="{854C8192-9964-4325-A258-E75032F45029}" presName="background" presStyleLbl="node0" presStyleIdx="0" presStyleCnt="5"/>
      <dgm:spPr/>
    </dgm:pt>
    <dgm:pt modelId="{E9960807-81AF-4625-BAB9-9E2E5E0F5B90}" type="pres">
      <dgm:prSet presAssocID="{854C8192-9964-4325-A258-E75032F45029}" presName="text" presStyleLbl="fgAcc0" presStyleIdx="0" presStyleCnt="5">
        <dgm:presLayoutVars>
          <dgm:chPref val="3"/>
        </dgm:presLayoutVars>
      </dgm:prSet>
      <dgm:spPr/>
    </dgm:pt>
    <dgm:pt modelId="{BE563818-2123-44A6-B020-823AD8C3131E}" type="pres">
      <dgm:prSet presAssocID="{854C8192-9964-4325-A258-E75032F45029}" presName="hierChild2" presStyleCnt="0"/>
      <dgm:spPr/>
    </dgm:pt>
    <dgm:pt modelId="{C7338775-3FA8-4FEE-B526-CB79C422804A}" type="pres">
      <dgm:prSet presAssocID="{C3D2BDF0-21EC-4151-8567-DAB4FCEC48C5}" presName="hierRoot1" presStyleCnt="0"/>
      <dgm:spPr/>
    </dgm:pt>
    <dgm:pt modelId="{443D35DF-8EBF-4063-821F-72CD66CF8646}" type="pres">
      <dgm:prSet presAssocID="{C3D2BDF0-21EC-4151-8567-DAB4FCEC48C5}" presName="composite" presStyleCnt="0"/>
      <dgm:spPr/>
    </dgm:pt>
    <dgm:pt modelId="{314FFDF6-2DC8-469F-B746-A5CD119F58CC}" type="pres">
      <dgm:prSet presAssocID="{C3D2BDF0-21EC-4151-8567-DAB4FCEC48C5}" presName="background" presStyleLbl="node0" presStyleIdx="1" presStyleCnt="5"/>
      <dgm:spPr/>
    </dgm:pt>
    <dgm:pt modelId="{6069BCD9-E639-437E-BDD2-40D74CCACB33}" type="pres">
      <dgm:prSet presAssocID="{C3D2BDF0-21EC-4151-8567-DAB4FCEC48C5}" presName="text" presStyleLbl="fgAcc0" presStyleIdx="1" presStyleCnt="5">
        <dgm:presLayoutVars>
          <dgm:chPref val="3"/>
        </dgm:presLayoutVars>
      </dgm:prSet>
      <dgm:spPr/>
    </dgm:pt>
    <dgm:pt modelId="{29B559B2-66BD-4720-A1AE-AB9C7AB24511}" type="pres">
      <dgm:prSet presAssocID="{C3D2BDF0-21EC-4151-8567-DAB4FCEC48C5}" presName="hierChild2" presStyleCnt="0"/>
      <dgm:spPr/>
    </dgm:pt>
    <dgm:pt modelId="{D4C8B5E4-CC1A-4544-95D5-A01830BDA236}" type="pres">
      <dgm:prSet presAssocID="{A3B16AD7-3B2B-4AA4-8E9A-32DA69D06E5C}" presName="hierRoot1" presStyleCnt="0"/>
      <dgm:spPr/>
    </dgm:pt>
    <dgm:pt modelId="{B24EB016-CAC3-478A-B39D-49B3E43A252B}" type="pres">
      <dgm:prSet presAssocID="{A3B16AD7-3B2B-4AA4-8E9A-32DA69D06E5C}" presName="composite" presStyleCnt="0"/>
      <dgm:spPr/>
    </dgm:pt>
    <dgm:pt modelId="{78AF6EEA-54BB-47BC-894D-5AC661AD2BF4}" type="pres">
      <dgm:prSet presAssocID="{A3B16AD7-3B2B-4AA4-8E9A-32DA69D06E5C}" presName="background" presStyleLbl="node0" presStyleIdx="2" presStyleCnt="5"/>
      <dgm:spPr/>
    </dgm:pt>
    <dgm:pt modelId="{51F038DC-4F65-4B33-AE51-84778AAA138A}" type="pres">
      <dgm:prSet presAssocID="{A3B16AD7-3B2B-4AA4-8E9A-32DA69D06E5C}" presName="text" presStyleLbl="fgAcc0" presStyleIdx="2" presStyleCnt="5" custScaleX="109273" custScaleY="199345">
        <dgm:presLayoutVars>
          <dgm:chPref val="3"/>
        </dgm:presLayoutVars>
      </dgm:prSet>
      <dgm:spPr/>
    </dgm:pt>
    <dgm:pt modelId="{95BDF5BA-0F66-424B-B091-F84C12710BFD}" type="pres">
      <dgm:prSet presAssocID="{A3B16AD7-3B2B-4AA4-8E9A-32DA69D06E5C}" presName="hierChild2" presStyleCnt="0"/>
      <dgm:spPr/>
    </dgm:pt>
    <dgm:pt modelId="{626F40AC-8260-467F-B459-4DF1EAA81C9A}" type="pres">
      <dgm:prSet presAssocID="{569491D5-1A3B-4588-AE82-086695010377}" presName="hierRoot1" presStyleCnt="0"/>
      <dgm:spPr/>
    </dgm:pt>
    <dgm:pt modelId="{352BFC00-A58E-4045-8A54-7D8C27A0EB28}" type="pres">
      <dgm:prSet presAssocID="{569491D5-1A3B-4588-AE82-086695010377}" presName="composite" presStyleCnt="0"/>
      <dgm:spPr/>
    </dgm:pt>
    <dgm:pt modelId="{F9069654-10ED-48DA-BBD6-51AC0AB1C106}" type="pres">
      <dgm:prSet presAssocID="{569491D5-1A3B-4588-AE82-086695010377}" presName="background" presStyleLbl="node0" presStyleIdx="3" presStyleCnt="5"/>
      <dgm:spPr/>
    </dgm:pt>
    <dgm:pt modelId="{97F299DC-2AD4-4CB6-9593-2896045D6ADF}" type="pres">
      <dgm:prSet presAssocID="{569491D5-1A3B-4588-AE82-086695010377}" presName="text" presStyleLbl="fgAcc0" presStyleIdx="3" presStyleCnt="5" custScaleX="105294" custScaleY="132667">
        <dgm:presLayoutVars>
          <dgm:chPref val="3"/>
        </dgm:presLayoutVars>
      </dgm:prSet>
      <dgm:spPr/>
    </dgm:pt>
    <dgm:pt modelId="{487E8CEC-126D-413B-8AF9-3ED3B6D35F94}" type="pres">
      <dgm:prSet presAssocID="{569491D5-1A3B-4588-AE82-086695010377}" presName="hierChild2" presStyleCnt="0"/>
      <dgm:spPr/>
    </dgm:pt>
    <dgm:pt modelId="{728FE531-09EB-4339-BACE-0C13D9D24140}" type="pres">
      <dgm:prSet presAssocID="{009E309A-9EB8-48C5-9151-3733CD4EA004}" presName="hierRoot1" presStyleCnt="0"/>
      <dgm:spPr/>
    </dgm:pt>
    <dgm:pt modelId="{65F38439-2CA0-497B-B5B2-83EEE627F2C9}" type="pres">
      <dgm:prSet presAssocID="{009E309A-9EB8-48C5-9151-3733CD4EA004}" presName="composite" presStyleCnt="0"/>
      <dgm:spPr/>
    </dgm:pt>
    <dgm:pt modelId="{0AA7F3EA-231E-46FF-903E-032AE7817F3F}" type="pres">
      <dgm:prSet presAssocID="{009E309A-9EB8-48C5-9151-3733CD4EA004}" presName="background" presStyleLbl="node0" presStyleIdx="4" presStyleCnt="5"/>
      <dgm:spPr/>
    </dgm:pt>
    <dgm:pt modelId="{648CEED1-7C8F-4951-A0E1-C605DBF4C8F2}" type="pres">
      <dgm:prSet presAssocID="{009E309A-9EB8-48C5-9151-3733CD4EA004}" presName="text" presStyleLbl="fgAcc0" presStyleIdx="4" presStyleCnt="5">
        <dgm:presLayoutVars>
          <dgm:chPref val="3"/>
        </dgm:presLayoutVars>
      </dgm:prSet>
      <dgm:spPr/>
    </dgm:pt>
    <dgm:pt modelId="{75EE5998-DD2D-4BE9-991A-5C60F7326CC7}" type="pres">
      <dgm:prSet presAssocID="{009E309A-9EB8-48C5-9151-3733CD4EA004}" presName="hierChild2" presStyleCnt="0"/>
      <dgm:spPr/>
    </dgm:pt>
  </dgm:ptLst>
  <dgm:cxnLst>
    <dgm:cxn modelId="{90A45F0C-1F8F-438B-A9F0-99DC194C0ACF}" type="presOf" srcId="{A3B16AD7-3B2B-4AA4-8E9A-32DA69D06E5C}" destId="{51F038DC-4F65-4B33-AE51-84778AAA138A}" srcOrd="0" destOrd="0" presId="urn:microsoft.com/office/officeart/2005/8/layout/hierarchy1"/>
    <dgm:cxn modelId="{DAD3791A-1AE7-4D80-97E1-759167633C35}" srcId="{D186D03F-55BE-497B-8B81-69C9A81D9949}" destId="{A3B16AD7-3B2B-4AA4-8E9A-32DA69D06E5C}" srcOrd="2" destOrd="0" parTransId="{F43A2150-56E4-4B06-9D82-C48495BF07AE}" sibTransId="{5C6D91B8-B3C1-437A-BDE9-88603419F774}"/>
    <dgm:cxn modelId="{DD0A1E30-3F47-4C38-A747-A5EE7DA4C607}" type="presOf" srcId="{009E309A-9EB8-48C5-9151-3733CD4EA004}" destId="{648CEED1-7C8F-4951-A0E1-C605DBF4C8F2}" srcOrd="0" destOrd="0" presId="urn:microsoft.com/office/officeart/2005/8/layout/hierarchy1"/>
    <dgm:cxn modelId="{6AC90962-C214-43FF-BD87-E1BFF033FA72}" srcId="{D186D03F-55BE-497B-8B81-69C9A81D9949}" destId="{569491D5-1A3B-4588-AE82-086695010377}" srcOrd="3" destOrd="0" parTransId="{BE32B64C-9BD3-4346-847E-6B0B57B2E8AB}" sibTransId="{19935124-FB91-4D19-82D0-BC0AEEA8CA3A}"/>
    <dgm:cxn modelId="{71FA1B66-E76C-44A4-8F7C-DFA2E61C5FBB}" srcId="{D186D03F-55BE-497B-8B81-69C9A81D9949}" destId="{854C8192-9964-4325-A258-E75032F45029}" srcOrd="0" destOrd="0" parTransId="{2D13DC7D-7FB6-4031-8C72-EC016187FA5E}" sibTransId="{836991C1-7520-4219-A49C-8988A44B0AC0}"/>
    <dgm:cxn modelId="{C785108A-63D7-41ED-A086-3671FBA1063A}" srcId="{D186D03F-55BE-497B-8B81-69C9A81D9949}" destId="{009E309A-9EB8-48C5-9151-3733CD4EA004}" srcOrd="4" destOrd="0" parTransId="{59432591-87C0-4E05-B357-D39A825FDB8D}" sibTransId="{CE79BB5A-4D2D-405B-B067-D48E042963AF}"/>
    <dgm:cxn modelId="{621D9593-82BA-4D9D-AC70-A9BCD3B74442}" type="presOf" srcId="{D186D03F-55BE-497B-8B81-69C9A81D9949}" destId="{9F80EE6C-66C4-4514-9ACC-E0F20215C0B5}" srcOrd="0" destOrd="0" presId="urn:microsoft.com/office/officeart/2005/8/layout/hierarchy1"/>
    <dgm:cxn modelId="{419D31C4-6072-4EC8-B91F-53D0E352A46A}" type="presOf" srcId="{569491D5-1A3B-4588-AE82-086695010377}" destId="{97F299DC-2AD4-4CB6-9593-2896045D6ADF}" srcOrd="0" destOrd="0" presId="urn:microsoft.com/office/officeart/2005/8/layout/hierarchy1"/>
    <dgm:cxn modelId="{87506DE1-0E4B-4B93-9DE6-2F816DDFBF3C}" type="presOf" srcId="{854C8192-9964-4325-A258-E75032F45029}" destId="{E9960807-81AF-4625-BAB9-9E2E5E0F5B90}" srcOrd="0" destOrd="0" presId="urn:microsoft.com/office/officeart/2005/8/layout/hierarchy1"/>
    <dgm:cxn modelId="{AB6A19E5-7398-4570-9749-740C8C4371FC}" srcId="{D186D03F-55BE-497B-8B81-69C9A81D9949}" destId="{C3D2BDF0-21EC-4151-8567-DAB4FCEC48C5}" srcOrd="1" destOrd="0" parTransId="{7836B66F-2E72-4325-8CE5-75339AF01F9C}" sibTransId="{2FF11CB8-6A67-495B-899B-DF2EA326397A}"/>
    <dgm:cxn modelId="{7C56BFEE-A6B2-4880-8B18-71E851606158}" type="presOf" srcId="{C3D2BDF0-21EC-4151-8567-DAB4FCEC48C5}" destId="{6069BCD9-E639-437E-BDD2-40D74CCACB33}" srcOrd="0" destOrd="0" presId="urn:microsoft.com/office/officeart/2005/8/layout/hierarchy1"/>
    <dgm:cxn modelId="{4353574E-49CA-4742-8B57-056D4A188506}" type="presParOf" srcId="{9F80EE6C-66C4-4514-9ACC-E0F20215C0B5}" destId="{3CEAA924-2CA1-4C33-9F16-A4DD6C82386D}" srcOrd="0" destOrd="0" presId="urn:microsoft.com/office/officeart/2005/8/layout/hierarchy1"/>
    <dgm:cxn modelId="{C4736937-80D9-4A77-AD3C-2ACFFA971CC2}" type="presParOf" srcId="{3CEAA924-2CA1-4C33-9F16-A4DD6C82386D}" destId="{0B8A1921-FD74-4739-AE07-43FDB55A5292}" srcOrd="0" destOrd="0" presId="urn:microsoft.com/office/officeart/2005/8/layout/hierarchy1"/>
    <dgm:cxn modelId="{2234F34C-D792-4166-A5AE-36C8BEC0AC61}" type="presParOf" srcId="{0B8A1921-FD74-4739-AE07-43FDB55A5292}" destId="{79F4700C-C60C-4938-BB98-67BCCAAC903E}" srcOrd="0" destOrd="0" presId="urn:microsoft.com/office/officeart/2005/8/layout/hierarchy1"/>
    <dgm:cxn modelId="{2C3A7510-FF6B-4060-ADE7-262298642C72}" type="presParOf" srcId="{0B8A1921-FD74-4739-AE07-43FDB55A5292}" destId="{E9960807-81AF-4625-BAB9-9E2E5E0F5B90}" srcOrd="1" destOrd="0" presId="urn:microsoft.com/office/officeart/2005/8/layout/hierarchy1"/>
    <dgm:cxn modelId="{7D18512F-8B4D-4CAE-9529-F9FC2EC841C7}" type="presParOf" srcId="{3CEAA924-2CA1-4C33-9F16-A4DD6C82386D}" destId="{BE563818-2123-44A6-B020-823AD8C3131E}" srcOrd="1" destOrd="0" presId="urn:microsoft.com/office/officeart/2005/8/layout/hierarchy1"/>
    <dgm:cxn modelId="{61690120-78C3-48D4-9F7D-0A4AF8AB452B}" type="presParOf" srcId="{9F80EE6C-66C4-4514-9ACC-E0F20215C0B5}" destId="{C7338775-3FA8-4FEE-B526-CB79C422804A}" srcOrd="1" destOrd="0" presId="urn:microsoft.com/office/officeart/2005/8/layout/hierarchy1"/>
    <dgm:cxn modelId="{F72B2524-9552-4ABA-9350-4ED2E7AE1873}" type="presParOf" srcId="{C7338775-3FA8-4FEE-B526-CB79C422804A}" destId="{443D35DF-8EBF-4063-821F-72CD66CF8646}" srcOrd="0" destOrd="0" presId="urn:microsoft.com/office/officeart/2005/8/layout/hierarchy1"/>
    <dgm:cxn modelId="{ABA064C5-58D9-4764-BC30-6BD2AC6126EA}" type="presParOf" srcId="{443D35DF-8EBF-4063-821F-72CD66CF8646}" destId="{314FFDF6-2DC8-469F-B746-A5CD119F58CC}" srcOrd="0" destOrd="0" presId="urn:microsoft.com/office/officeart/2005/8/layout/hierarchy1"/>
    <dgm:cxn modelId="{6B08890D-FFF4-4893-B1BA-15446E9A1E8F}" type="presParOf" srcId="{443D35DF-8EBF-4063-821F-72CD66CF8646}" destId="{6069BCD9-E639-437E-BDD2-40D74CCACB33}" srcOrd="1" destOrd="0" presId="urn:microsoft.com/office/officeart/2005/8/layout/hierarchy1"/>
    <dgm:cxn modelId="{E2ECC119-24E4-4659-977A-A1D70CEE0C91}" type="presParOf" srcId="{C7338775-3FA8-4FEE-B526-CB79C422804A}" destId="{29B559B2-66BD-4720-A1AE-AB9C7AB24511}" srcOrd="1" destOrd="0" presId="urn:microsoft.com/office/officeart/2005/8/layout/hierarchy1"/>
    <dgm:cxn modelId="{B79CA14F-57F7-427F-8497-B9CC48287B08}" type="presParOf" srcId="{9F80EE6C-66C4-4514-9ACC-E0F20215C0B5}" destId="{D4C8B5E4-CC1A-4544-95D5-A01830BDA236}" srcOrd="2" destOrd="0" presId="urn:microsoft.com/office/officeart/2005/8/layout/hierarchy1"/>
    <dgm:cxn modelId="{3889D85D-ECA7-41C2-9FC6-89C14191F4E6}" type="presParOf" srcId="{D4C8B5E4-CC1A-4544-95D5-A01830BDA236}" destId="{B24EB016-CAC3-478A-B39D-49B3E43A252B}" srcOrd="0" destOrd="0" presId="urn:microsoft.com/office/officeart/2005/8/layout/hierarchy1"/>
    <dgm:cxn modelId="{24CD222F-84EB-4DA1-A7DB-B2A1C815430E}" type="presParOf" srcId="{B24EB016-CAC3-478A-B39D-49B3E43A252B}" destId="{78AF6EEA-54BB-47BC-894D-5AC661AD2BF4}" srcOrd="0" destOrd="0" presId="urn:microsoft.com/office/officeart/2005/8/layout/hierarchy1"/>
    <dgm:cxn modelId="{273A97BA-E0FA-48DB-AF25-E08C592239C4}" type="presParOf" srcId="{B24EB016-CAC3-478A-B39D-49B3E43A252B}" destId="{51F038DC-4F65-4B33-AE51-84778AAA138A}" srcOrd="1" destOrd="0" presId="urn:microsoft.com/office/officeart/2005/8/layout/hierarchy1"/>
    <dgm:cxn modelId="{1D634E6E-2BC6-4FF1-ADA9-A88773C589AC}" type="presParOf" srcId="{D4C8B5E4-CC1A-4544-95D5-A01830BDA236}" destId="{95BDF5BA-0F66-424B-B091-F84C12710BFD}" srcOrd="1" destOrd="0" presId="urn:microsoft.com/office/officeart/2005/8/layout/hierarchy1"/>
    <dgm:cxn modelId="{E707CD9E-91FF-42E6-ACBC-066E1B9A85A5}" type="presParOf" srcId="{9F80EE6C-66C4-4514-9ACC-E0F20215C0B5}" destId="{626F40AC-8260-467F-B459-4DF1EAA81C9A}" srcOrd="3" destOrd="0" presId="urn:microsoft.com/office/officeart/2005/8/layout/hierarchy1"/>
    <dgm:cxn modelId="{A6A9F8CE-D6B8-4308-AB26-5EC83A0958EE}" type="presParOf" srcId="{626F40AC-8260-467F-B459-4DF1EAA81C9A}" destId="{352BFC00-A58E-4045-8A54-7D8C27A0EB28}" srcOrd="0" destOrd="0" presId="urn:microsoft.com/office/officeart/2005/8/layout/hierarchy1"/>
    <dgm:cxn modelId="{A57B1E3D-26A7-467F-82B5-F67303283D34}" type="presParOf" srcId="{352BFC00-A58E-4045-8A54-7D8C27A0EB28}" destId="{F9069654-10ED-48DA-BBD6-51AC0AB1C106}" srcOrd="0" destOrd="0" presId="urn:microsoft.com/office/officeart/2005/8/layout/hierarchy1"/>
    <dgm:cxn modelId="{B46E3756-5942-4802-821D-BB74A4CC9B71}" type="presParOf" srcId="{352BFC00-A58E-4045-8A54-7D8C27A0EB28}" destId="{97F299DC-2AD4-4CB6-9593-2896045D6ADF}" srcOrd="1" destOrd="0" presId="urn:microsoft.com/office/officeart/2005/8/layout/hierarchy1"/>
    <dgm:cxn modelId="{B8E810CE-2A89-429C-93F9-D79BD7C8ABBD}" type="presParOf" srcId="{626F40AC-8260-467F-B459-4DF1EAA81C9A}" destId="{487E8CEC-126D-413B-8AF9-3ED3B6D35F94}" srcOrd="1" destOrd="0" presId="urn:microsoft.com/office/officeart/2005/8/layout/hierarchy1"/>
    <dgm:cxn modelId="{7A1B1239-9D52-4DEC-B991-42236FA08AA4}" type="presParOf" srcId="{9F80EE6C-66C4-4514-9ACC-E0F20215C0B5}" destId="{728FE531-09EB-4339-BACE-0C13D9D24140}" srcOrd="4" destOrd="0" presId="urn:microsoft.com/office/officeart/2005/8/layout/hierarchy1"/>
    <dgm:cxn modelId="{2CFAEBDE-7F15-4BE4-9C8C-615F9B86D42C}" type="presParOf" srcId="{728FE531-09EB-4339-BACE-0C13D9D24140}" destId="{65F38439-2CA0-497B-B5B2-83EEE627F2C9}" srcOrd="0" destOrd="0" presId="urn:microsoft.com/office/officeart/2005/8/layout/hierarchy1"/>
    <dgm:cxn modelId="{468053FE-F9A4-4540-B37B-9C3CBCEAB26E}" type="presParOf" srcId="{65F38439-2CA0-497B-B5B2-83EEE627F2C9}" destId="{0AA7F3EA-231E-46FF-903E-032AE7817F3F}" srcOrd="0" destOrd="0" presId="urn:microsoft.com/office/officeart/2005/8/layout/hierarchy1"/>
    <dgm:cxn modelId="{F2087F1D-D06C-4213-950F-ADCF2B16296C}" type="presParOf" srcId="{65F38439-2CA0-497B-B5B2-83EEE627F2C9}" destId="{648CEED1-7C8F-4951-A0E1-C605DBF4C8F2}" srcOrd="1" destOrd="0" presId="urn:microsoft.com/office/officeart/2005/8/layout/hierarchy1"/>
    <dgm:cxn modelId="{28716DD4-6D4D-408B-BC2D-DF31E11663F4}" type="presParOf" srcId="{728FE531-09EB-4339-BACE-0C13D9D24140}" destId="{75EE5998-DD2D-4BE9-991A-5C60F7326C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E89666-4B9A-4C23-B474-758985B28565}" type="doc">
      <dgm:prSet loTypeId="urn:microsoft.com/office/officeart/2005/8/layout/hierarchy6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CA"/>
        </a:p>
      </dgm:t>
    </dgm:pt>
    <dgm:pt modelId="{D3D32C6E-A5BA-4601-B8E5-519459F6DE64}">
      <dgm:prSet phldrT="[Text]"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“Grandma”</a:t>
          </a:r>
        </a:p>
        <a:p>
          <a:r>
            <a:rPr lang="en-CA" sz="1400" i="1" dirty="0">
              <a:latin typeface="Abadi" panose="020B0604020104020204" pitchFamily="34" charset="0"/>
            </a:rPr>
            <a:t>The Trainer</a:t>
          </a:r>
        </a:p>
        <a:p>
          <a:r>
            <a:rPr lang="en-CA" sz="1400" i="1" dirty="0">
              <a:latin typeface="Abadi" panose="020B0604020104020204" pitchFamily="34" charset="0"/>
            </a:rPr>
            <a:t>38</a:t>
          </a:r>
        </a:p>
      </dgm:t>
    </dgm:pt>
    <dgm:pt modelId="{5D932379-71B3-449C-BBB3-F761ABA09ADE}" type="parTrans" cxnId="{C4EA64BA-F254-4B03-9EFD-214941B2AA3C}">
      <dgm:prSet/>
      <dgm:spPr/>
      <dgm:t>
        <a:bodyPr/>
        <a:lstStyle/>
        <a:p>
          <a:endParaRPr lang="en-CA"/>
        </a:p>
      </dgm:t>
    </dgm:pt>
    <dgm:pt modelId="{80A19367-C652-4760-9EE4-5891E5DFC542}" type="sibTrans" cxnId="{C4EA64BA-F254-4B03-9EFD-214941B2AA3C}">
      <dgm:prSet/>
      <dgm:spPr/>
      <dgm:t>
        <a:bodyPr/>
        <a:lstStyle/>
        <a:p>
          <a:endParaRPr lang="en-CA"/>
        </a:p>
      </dgm:t>
    </dgm:pt>
    <dgm:pt modelId="{E92CD181-6FEA-4075-8382-573DBA3E7B08}">
      <dgm:prSet phldrT="[Text]"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Dad</a:t>
          </a:r>
        </a:p>
        <a:p>
          <a:r>
            <a:rPr lang="en-CA" sz="1400" b="1" dirty="0">
              <a:latin typeface="Abadi" panose="020B0604020104020204" pitchFamily="34" charset="0"/>
            </a:rPr>
            <a:t>1 Session</a:t>
          </a:r>
        </a:p>
      </dgm:t>
    </dgm:pt>
    <dgm:pt modelId="{A1AB74F2-124B-46B0-8CFC-E3400DD46653}" type="parTrans" cxnId="{F41C0963-03AF-4572-8DD3-AECBA5065916}">
      <dgm:prSet/>
      <dgm:spPr/>
      <dgm:t>
        <a:bodyPr/>
        <a:lstStyle/>
        <a:p>
          <a:endParaRPr lang="en-CA"/>
        </a:p>
      </dgm:t>
    </dgm:pt>
    <dgm:pt modelId="{9A1E6811-66C8-4612-83C5-D51AEE8843EF}" type="sibTrans" cxnId="{F41C0963-03AF-4572-8DD3-AECBA5065916}">
      <dgm:prSet/>
      <dgm:spPr/>
      <dgm:t>
        <a:bodyPr/>
        <a:lstStyle/>
        <a:p>
          <a:endParaRPr lang="en-CA"/>
        </a:p>
      </dgm:t>
    </dgm:pt>
    <dgm:pt modelId="{EFDF7DE1-69B2-4221-88FD-46FC4006CA4F}">
      <dgm:prSet phldrT="[Text]"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Uncle #1</a:t>
          </a:r>
        </a:p>
        <a:p>
          <a:r>
            <a:rPr lang="en-CA" sz="1400" dirty="0">
              <a:latin typeface="Abadi" panose="020B0604020104020204" pitchFamily="34" charset="0"/>
            </a:rPr>
            <a:t>10 Sessions</a:t>
          </a:r>
        </a:p>
      </dgm:t>
    </dgm:pt>
    <dgm:pt modelId="{BB13F0F8-8BCD-4CAA-913A-C2C43D52B8D3}" type="parTrans" cxnId="{310B4CF4-C10D-4770-9612-088BFF1A8B77}">
      <dgm:prSet/>
      <dgm:spPr/>
      <dgm:t>
        <a:bodyPr/>
        <a:lstStyle/>
        <a:p>
          <a:endParaRPr lang="en-CA"/>
        </a:p>
      </dgm:t>
    </dgm:pt>
    <dgm:pt modelId="{D6A5BC62-07E9-4182-AF47-04466D8A4D00}" type="sibTrans" cxnId="{310B4CF4-C10D-4770-9612-088BFF1A8B77}">
      <dgm:prSet/>
      <dgm:spPr/>
      <dgm:t>
        <a:bodyPr/>
        <a:lstStyle/>
        <a:p>
          <a:endParaRPr lang="en-CA"/>
        </a:p>
      </dgm:t>
    </dgm:pt>
    <dgm:pt modelId="{53B44008-B5ED-42AA-A935-52C55FD8C445}">
      <dgm:prSet phldrT="[Text]"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Uncle #2</a:t>
          </a:r>
        </a:p>
        <a:p>
          <a:r>
            <a:rPr lang="en-CA" sz="1400" dirty="0">
              <a:latin typeface="Abadi" panose="020B0604020104020204" pitchFamily="34" charset="0"/>
            </a:rPr>
            <a:t>1 Session</a:t>
          </a:r>
        </a:p>
      </dgm:t>
    </dgm:pt>
    <dgm:pt modelId="{45D89A76-142A-427D-9165-866F33E80B39}" type="parTrans" cxnId="{4351C0BE-6664-4697-840F-C2814F78FD6E}">
      <dgm:prSet/>
      <dgm:spPr/>
      <dgm:t>
        <a:bodyPr/>
        <a:lstStyle/>
        <a:p>
          <a:endParaRPr lang="en-CA"/>
        </a:p>
      </dgm:t>
    </dgm:pt>
    <dgm:pt modelId="{B2E99FF7-0BBD-4732-9FD8-72398E8AD4A8}" type="sibTrans" cxnId="{4351C0BE-6664-4697-840F-C2814F78FD6E}">
      <dgm:prSet/>
      <dgm:spPr/>
      <dgm:t>
        <a:bodyPr/>
        <a:lstStyle/>
        <a:p>
          <a:endParaRPr lang="en-CA"/>
        </a:p>
      </dgm:t>
    </dgm:pt>
    <dgm:pt modelId="{36F517B1-7076-4405-8EBD-E539222F99AC}" type="asst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Mom</a:t>
          </a:r>
        </a:p>
        <a:p>
          <a:r>
            <a:rPr lang="en-CA" sz="1400" dirty="0">
              <a:latin typeface="Abadi" panose="020B0604020104020204" pitchFamily="34" charset="0"/>
            </a:rPr>
            <a:t>10 Sessions</a:t>
          </a:r>
        </a:p>
      </dgm:t>
    </dgm:pt>
    <dgm:pt modelId="{323B51F1-CD95-4DF0-AFCC-E0A8A5EF91E8}" type="parTrans" cxnId="{999547DD-AC99-409A-A560-49C9D24B6A53}">
      <dgm:prSet/>
      <dgm:spPr/>
      <dgm:t>
        <a:bodyPr/>
        <a:lstStyle/>
        <a:p>
          <a:endParaRPr lang="en-CA"/>
        </a:p>
      </dgm:t>
    </dgm:pt>
    <dgm:pt modelId="{E8C0931D-FCDB-4842-8ED6-46CAB32D61E6}" type="sibTrans" cxnId="{999547DD-AC99-409A-A560-49C9D24B6A53}">
      <dgm:prSet/>
      <dgm:spPr/>
      <dgm:t>
        <a:bodyPr/>
        <a:lstStyle/>
        <a:p>
          <a:endParaRPr lang="en-CA"/>
        </a:p>
      </dgm:t>
    </dgm:pt>
    <dgm:pt modelId="{A0AAD821-FCB2-444C-8760-6210082408A3}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Jack</a:t>
          </a:r>
        </a:p>
        <a:p>
          <a:r>
            <a:rPr lang="en-CA" sz="1400" dirty="0">
              <a:latin typeface="Abadi" panose="020B0604020104020204" pitchFamily="34" charset="0"/>
            </a:rPr>
            <a:t>40 Sessions</a:t>
          </a:r>
        </a:p>
      </dgm:t>
    </dgm:pt>
    <dgm:pt modelId="{6B24C08A-71F5-498F-9767-C2646DFAC75B}" type="parTrans" cxnId="{2C176837-A46E-48BB-B10B-E97C5D54B096}">
      <dgm:prSet/>
      <dgm:spPr/>
      <dgm:t>
        <a:bodyPr/>
        <a:lstStyle/>
        <a:p>
          <a:endParaRPr lang="en-CA"/>
        </a:p>
      </dgm:t>
    </dgm:pt>
    <dgm:pt modelId="{8D34B220-AAEF-432D-A5D0-8571897A88B8}" type="sibTrans" cxnId="{2C176837-A46E-48BB-B10B-E97C5D54B096}">
      <dgm:prSet/>
      <dgm:spPr/>
      <dgm:t>
        <a:bodyPr/>
        <a:lstStyle/>
        <a:p>
          <a:endParaRPr lang="en-CA"/>
        </a:p>
      </dgm:t>
    </dgm:pt>
    <dgm:pt modelId="{07C1C6B9-C037-4718-B35D-E8646CD2F46C}" type="asst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Aunt</a:t>
          </a:r>
        </a:p>
        <a:p>
          <a:r>
            <a:rPr lang="en-CA" sz="1400" dirty="0">
              <a:latin typeface="Abadi" panose="020B0604020104020204" pitchFamily="34" charset="0"/>
            </a:rPr>
            <a:t>3 sessions</a:t>
          </a:r>
        </a:p>
      </dgm:t>
    </dgm:pt>
    <dgm:pt modelId="{32EFD20B-45EB-4B57-8530-5CFA3BCA3570}" type="parTrans" cxnId="{BD56C7DB-59F4-4D9A-864D-6C6B425E2595}">
      <dgm:prSet/>
      <dgm:spPr/>
      <dgm:t>
        <a:bodyPr/>
        <a:lstStyle/>
        <a:p>
          <a:endParaRPr lang="en-CA"/>
        </a:p>
      </dgm:t>
    </dgm:pt>
    <dgm:pt modelId="{D55D6796-9675-4F0B-8BB9-98C987149F1B}" type="sibTrans" cxnId="{BD56C7DB-59F4-4D9A-864D-6C6B425E2595}">
      <dgm:prSet/>
      <dgm:spPr/>
      <dgm:t>
        <a:bodyPr/>
        <a:lstStyle/>
        <a:p>
          <a:endParaRPr lang="en-CA"/>
        </a:p>
      </dgm:t>
    </dgm:pt>
    <dgm:pt modelId="{B77784D1-F5F2-4619-BB93-F75CFDDD5CB0}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Cousin #1</a:t>
          </a:r>
        </a:p>
        <a:p>
          <a:r>
            <a:rPr lang="en-CA" sz="1400" dirty="0">
              <a:latin typeface="Abadi" panose="020B0604020104020204" pitchFamily="34" charset="0"/>
            </a:rPr>
            <a:t>20 Sessions</a:t>
          </a:r>
        </a:p>
      </dgm:t>
    </dgm:pt>
    <dgm:pt modelId="{054AB83C-09EC-4BF1-BA15-EE7353607B36}" type="parTrans" cxnId="{D8D38369-42A3-4C00-8525-73151C3CA8E6}">
      <dgm:prSet/>
      <dgm:spPr/>
      <dgm:t>
        <a:bodyPr/>
        <a:lstStyle/>
        <a:p>
          <a:endParaRPr lang="en-CA"/>
        </a:p>
      </dgm:t>
    </dgm:pt>
    <dgm:pt modelId="{02652923-530B-49ED-82D6-65CE8E0525A3}" type="sibTrans" cxnId="{D8D38369-42A3-4C00-8525-73151C3CA8E6}">
      <dgm:prSet/>
      <dgm:spPr/>
      <dgm:t>
        <a:bodyPr/>
        <a:lstStyle/>
        <a:p>
          <a:endParaRPr lang="en-CA"/>
        </a:p>
      </dgm:t>
    </dgm:pt>
    <dgm:pt modelId="{564E523C-C3B7-482F-B089-F7A6B0238CA5}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Cousin #2</a:t>
          </a:r>
        </a:p>
        <a:p>
          <a:r>
            <a:rPr lang="en-CA" sz="1400" dirty="0">
              <a:latin typeface="Abadi" panose="020B0604020104020204" pitchFamily="34" charset="0"/>
            </a:rPr>
            <a:t>20 Sessions</a:t>
          </a:r>
        </a:p>
      </dgm:t>
    </dgm:pt>
    <dgm:pt modelId="{B544E810-4E9C-4C03-8BBF-EC7DF8431E69}" type="parTrans" cxnId="{35E3FB64-C0B2-4C7A-84D5-15A373EED6FA}">
      <dgm:prSet/>
      <dgm:spPr/>
      <dgm:t>
        <a:bodyPr/>
        <a:lstStyle/>
        <a:p>
          <a:endParaRPr lang="en-CA"/>
        </a:p>
      </dgm:t>
    </dgm:pt>
    <dgm:pt modelId="{0F1C623B-E552-48D9-B0FE-63D3CAB2F705}" type="sibTrans" cxnId="{35E3FB64-C0B2-4C7A-84D5-15A373EED6FA}">
      <dgm:prSet/>
      <dgm:spPr/>
      <dgm:t>
        <a:bodyPr/>
        <a:lstStyle/>
        <a:p>
          <a:endParaRPr lang="en-CA"/>
        </a:p>
      </dgm:t>
    </dgm:pt>
    <dgm:pt modelId="{5DB52CC3-B49D-4BC9-B815-B1AEA21A1019}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Cousin #3</a:t>
          </a:r>
        </a:p>
        <a:p>
          <a:r>
            <a:rPr lang="en-CA" sz="1400" dirty="0">
              <a:latin typeface="Abadi" panose="020B0604020104020204" pitchFamily="34" charset="0"/>
            </a:rPr>
            <a:t>5 Session</a:t>
          </a:r>
        </a:p>
      </dgm:t>
    </dgm:pt>
    <dgm:pt modelId="{A9A9EA11-7C90-41D9-916D-4CE657EF0882}" type="parTrans" cxnId="{5CB2CCA0-0D44-445D-89DE-C3CFDEBECB5C}">
      <dgm:prSet/>
      <dgm:spPr/>
      <dgm:t>
        <a:bodyPr/>
        <a:lstStyle/>
        <a:p>
          <a:endParaRPr lang="en-CA"/>
        </a:p>
      </dgm:t>
    </dgm:pt>
    <dgm:pt modelId="{1EAEFA73-7F46-4F7A-9322-62035FC5BE4D}" type="sibTrans" cxnId="{5CB2CCA0-0D44-445D-89DE-C3CFDEBECB5C}">
      <dgm:prSet/>
      <dgm:spPr/>
      <dgm:t>
        <a:bodyPr/>
        <a:lstStyle/>
        <a:p>
          <a:endParaRPr lang="en-CA"/>
        </a:p>
      </dgm:t>
    </dgm:pt>
    <dgm:pt modelId="{D492553D-A733-46C7-B4AF-E52B5BACD279}" type="asst">
      <dgm:prSet custT="1"/>
      <dgm:spPr/>
      <dgm:t>
        <a:bodyPr/>
        <a:lstStyle/>
        <a:p>
          <a:r>
            <a:rPr lang="en-CA" sz="1400" b="1" dirty="0">
              <a:latin typeface="Abadi" panose="020B0604020104020204" pitchFamily="34" charset="0"/>
            </a:rPr>
            <a:t>Half Brother</a:t>
          </a:r>
        </a:p>
        <a:p>
          <a:r>
            <a:rPr lang="en-CA" sz="1400" dirty="0">
              <a:latin typeface="Abadi" panose="020B0604020104020204" pitchFamily="34" charset="0"/>
            </a:rPr>
            <a:t>No Sessions</a:t>
          </a:r>
        </a:p>
      </dgm:t>
    </dgm:pt>
    <dgm:pt modelId="{F7D5EC35-596F-4F06-ABAA-C7E3D3E85404}" type="parTrans" cxnId="{9912C782-E65A-4BEB-A067-2003E9904E73}">
      <dgm:prSet/>
      <dgm:spPr/>
      <dgm:t>
        <a:bodyPr/>
        <a:lstStyle/>
        <a:p>
          <a:endParaRPr lang="en-CA"/>
        </a:p>
      </dgm:t>
    </dgm:pt>
    <dgm:pt modelId="{E797C878-FE62-47FB-B870-46811F03B28D}" type="sibTrans" cxnId="{9912C782-E65A-4BEB-A067-2003E9904E73}">
      <dgm:prSet/>
      <dgm:spPr/>
      <dgm:t>
        <a:bodyPr/>
        <a:lstStyle/>
        <a:p>
          <a:endParaRPr lang="en-CA"/>
        </a:p>
      </dgm:t>
    </dgm:pt>
    <dgm:pt modelId="{3FD49417-486E-4CEA-A8D5-DD27701D402B}">
      <dgm:prSet custT="1"/>
      <dgm:spPr/>
      <dgm:t>
        <a:bodyPr/>
        <a:lstStyle/>
        <a:p>
          <a:br>
            <a:rPr lang="en-CA" sz="900" dirty="0"/>
          </a:br>
          <a:r>
            <a:rPr lang="en-CA" sz="1400" b="1" dirty="0">
              <a:latin typeface="Abadi" panose="020B0604020104020204" pitchFamily="34" charset="0"/>
            </a:rPr>
            <a:t>Dad's</a:t>
          </a:r>
          <a:br>
            <a:rPr lang="en-CA" sz="1400" b="1" dirty="0">
              <a:latin typeface="Abadi" panose="020B0604020104020204" pitchFamily="34" charset="0"/>
            </a:rPr>
          </a:br>
          <a:r>
            <a:rPr lang="en-CA" sz="1400" b="1" dirty="0">
              <a:latin typeface="Abadi" panose="020B0604020104020204" pitchFamily="34" charset="0"/>
            </a:rPr>
            <a:t>Girl-friend</a:t>
          </a:r>
          <a:br>
            <a:rPr lang="en-CA" sz="1400" dirty="0">
              <a:latin typeface="Abadi" panose="020B0604020104020204" pitchFamily="34" charset="0"/>
            </a:rPr>
          </a:br>
          <a:r>
            <a:rPr lang="en-CA" sz="1400" dirty="0">
              <a:latin typeface="Abadi" panose="020B0604020104020204" pitchFamily="34" charset="0"/>
            </a:rPr>
            <a:t>3 Sessions</a:t>
          </a:r>
        </a:p>
        <a:p>
          <a:endParaRPr lang="en-CA" sz="900" dirty="0"/>
        </a:p>
      </dgm:t>
    </dgm:pt>
    <dgm:pt modelId="{E814C743-9AB2-432D-BDB4-DA9F8F2DC501}" type="parTrans" cxnId="{51B189CF-A763-487C-BEC9-B55BD4F13C59}">
      <dgm:prSet/>
      <dgm:spPr/>
      <dgm:t>
        <a:bodyPr/>
        <a:lstStyle/>
        <a:p>
          <a:endParaRPr lang="en-CA"/>
        </a:p>
      </dgm:t>
    </dgm:pt>
    <dgm:pt modelId="{EF5B9047-1B6C-41EB-BDDA-868A770DB79D}" type="sibTrans" cxnId="{51B189CF-A763-487C-BEC9-B55BD4F13C59}">
      <dgm:prSet/>
      <dgm:spPr/>
      <dgm:t>
        <a:bodyPr/>
        <a:lstStyle/>
        <a:p>
          <a:endParaRPr lang="en-CA"/>
        </a:p>
      </dgm:t>
    </dgm:pt>
    <dgm:pt modelId="{C3E28C7B-3049-4DDD-97AE-C2CEB4645F87}" type="pres">
      <dgm:prSet presAssocID="{D6E89666-4B9A-4C23-B474-758985B2856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33B9FAB-FFCF-4044-AEBE-718D35F63411}" type="pres">
      <dgm:prSet presAssocID="{D6E89666-4B9A-4C23-B474-758985B28565}" presName="hierFlow" presStyleCnt="0"/>
      <dgm:spPr/>
    </dgm:pt>
    <dgm:pt modelId="{BE897F16-9771-4AE1-82AB-64270323FEAA}" type="pres">
      <dgm:prSet presAssocID="{D6E89666-4B9A-4C23-B474-758985B2856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CEBB781-95CF-4EEA-9C70-D79F323DB642}" type="pres">
      <dgm:prSet presAssocID="{D3D32C6E-A5BA-4601-B8E5-519459F6DE64}" presName="Name14" presStyleCnt="0"/>
      <dgm:spPr/>
    </dgm:pt>
    <dgm:pt modelId="{CEF8C320-3008-4285-BE31-7826AA075D2B}" type="pres">
      <dgm:prSet presAssocID="{D3D32C6E-A5BA-4601-B8E5-519459F6DE64}" presName="level1Shape" presStyleLbl="node0" presStyleIdx="0" presStyleCnt="1">
        <dgm:presLayoutVars>
          <dgm:chPref val="3"/>
        </dgm:presLayoutVars>
      </dgm:prSet>
      <dgm:spPr/>
    </dgm:pt>
    <dgm:pt modelId="{DDF38294-34B6-464D-9CDA-50D321533888}" type="pres">
      <dgm:prSet presAssocID="{D3D32C6E-A5BA-4601-B8E5-519459F6DE64}" presName="hierChild2" presStyleCnt="0"/>
      <dgm:spPr/>
    </dgm:pt>
    <dgm:pt modelId="{B0FA5980-8C29-470C-A93A-C53D4082E0E3}" type="pres">
      <dgm:prSet presAssocID="{A1AB74F2-124B-46B0-8CFC-E3400DD46653}" presName="Name19" presStyleLbl="parChTrans1D2" presStyleIdx="0" presStyleCnt="3"/>
      <dgm:spPr/>
    </dgm:pt>
    <dgm:pt modelId="{C1C7CCC2-9FD4-4874-A993-FEDBCF9127FE}" type="pres">
      <dgm:prSet presAssocID="{E92CD181-6FEA-4075-8382-573DBA3E7B08}" presName="Name21" presStyleCnt="0"/>
      <dgm:spPr/>
    </dgm:pt>
    <dgm:pt modelId="{5474A5B2-FC69-461B-B3C8-6FD7BA86171B}" type="pres">
      <dgm:prSet presAssocID="{E92CD181-6FEA-4075-8382-573DBA3E7B08}" presName="level2Shape" presStyleLbl="node2" presStyleIdx="0" presStyleCnt="3"/>
      <dgm:spPr/>
    </dgm:pt>
    <dgm:pt modelId="{ABCF54FC-B2E4-45AC-86B4-C57241106A5B}" type="pres">
      <dgm:prSet presAssocID="{E92CD181-6FEA-4075-8382-573DBA3E7B08}" presName="hierChild3" presStyleCnt="0"/>
      <dgm:spPr/>
    </dgm:pt>
    <dgm:pt modelId="{D8586E61-8A51-40B6-9554-7EB2A8C3C6B6}" type="pres">
      <dgm:prSet presAssocID="{323B51F1-CD95-4DF0-AFCC-E0A8A5EF91E8}" presName="Name19" presStyleLbl="parChTrans1D3" presStyleIdx="0" presStyleCnt="7"/>
      <dgm:spPr/>
    </dgm:pt>
    <dgm:pt modelId="{05B6D63E-CC1B-43DA-9E55-10FBA0DB83A0}" type="pres">
      <dgm:prSet presAssocID="{36F517B1-7076-4405-8EBD-E539222F99AC}" presName="Name21" presStyleCnt="0"/>
      <dgm:spPr/>
    </dgm:pt>
    <dgm:pt modelId="{A99EBEE6-A49E-4A40-B3DB-0B4104801276}" type="pres">
      <dgm:prSet presAssocID="{36F517B1-7076-4405-8EBD-E539222F99AC}" presName="level2Shape" presStyleLbl="asst2" presStyleIdx="0" presStyleCnt="3" custLinFactNeighborY="-2299"/>
      <dgm:spPr/>
    </dgm:pt>
    <dgm:pt modelId="{1E53BC5C-EFA8-4E53-ADDE-3E99C17EDB9B}" type="pres">
      <dgm:prSet presAssocID="{36F517B1-7076-4405-8EBD-E539222F99AC}" presName="hierChild3" presStyleCnt="0"/>
      <dgm:spPr/>
    </dgm:pt>
    <dgm:pt modelId="{2D7E19F2-6E80-45C5-AFC6-F9D43678631E}" type="pres">
      <dgm:prSet presAssocID="{F7D5EC35-596F-4F06-ABAA-C7E3D3E85404}" presName="Name19" presStyleLbl="parChTrans1D4" presStyleIdx="0" presStyleCnt="1"/>
      <dgm:spPr/>
    </dgm:pt>
    <dgm:pt modelId="{49E107F8-9C64-4C57-9067-882D875279BE}" type="pres">
      <dgm:prSet presAssocID="{D492553D-A733-46C7-B4AF-E52B5BACD279}" presName="Name21" presStyleCnt="0"/>
      <dgm:spPr/>
    </dgm:pt>
    <dgm:pt modelId="{60578A8B-A778-4958-92B2-2B2973AD7755}" type="pres">
      <dgm:prSet presAssocID="{D492553D-A733-46C7-B4AF-E52B5BACD279}" presName="level2Shape" presStyleLbl="asst2" presStyleIdx="1" presStyleCnt="3"/>
      <dgm:spPr/>
    </dgm:pt>
    <dgm:pt modelId="{0D826E66-99D3-45C1-BD6A-64D1515F2169}" type="pres">
      <dgm:prSet presAssocID="{D492553D-A733-46C7-B4AF-E52B5BACD279}" presName="hierChild3" presStyleCnt="0"/>
      <dgm:spPr/>
    </dgm:pt>
    <dgm:pt modelId="{105FB8BA-3A83-41AA-BC8A-060282711590}" type="pres">
      <dgm:prSet presAssocID="{6B24C08A-71F5-498F-9767-C2646DFAC75B}" presName="Name19" presStyleLbl="parChTrans1D3" presStyleIdx="1" presStyleCnt="7"/>
      <dgm:spPr/>
    </dgm:pt>
    <dgm:pt modelId="{64FB4558-0352-45D1-ABCA-71D89E0FE85F}" type="pres">
      <dgm:prSet presAssocID="{A0AAD821-FCB2-444C-8760-6210082408A3}" presName="Name21" presStyleCnt="0"/>
      <dgm:spPr/>
    </dgm:pt>
    <dgm:pt modelId="{B1F90BC4-64F4-4047-83DD-187F5C0E3FFE}" type="pres">
      <dgm:prSet presAssocID="{A0AAD821-FCB2-444C-8760-6210082408A3}" presName="level2Shape" presStyleLbl="node3" presStyleIdx="0" presStyleCnt="5"/>
      <dgm:spPr/>
    </dgm:pt>
    <dgm:pt modelId="{7886F53B-C8C6-4A07-824F-31667E261A61}" type="pres">
      <dgm:prSet presAssocID="{A0AAD821-FCB2-444C-8760-6210082408A3}" presName="hierChild3" presStyleCnt="0"/>
      <dgm:spPr/>
    </dgm:pt>
    <dgm:pt modelId="{51FFE396-03C1-48AF-B507-F0F11C45B93A}" type="pres">
      <dgm:prSet presAssocID="{E814C743-9AB2-432D-BDB4-DA9F8F2DC501}" presName="Name19" presStyleLbl="parChTrans1D3" presStyleIdx="2" presStyleCnt="7"/>
      <dgm:spPr/>
    </dgm:pt>
    <dgm:pt modelId="{006F44FF-4B5C-4021-9F39-2FE82FEA01A6}" type="pres">
      <dgm:prSet presAssocID="{3FD49417-486E-4CEA-A8D5-DD27701D402B}" presName="Name21" presStyleCnt="0"/>
      <dgm:spPr/>
    </dgm:pt>
    <dgm:pt modelId="{40407337-FA01-4FD3-B83B-FA74F3CCB977}" type="pres">
      <dgm:prSet presAssocID="{3FD49417-486E-4CEA-A8D5-DD27701D402B}" presName="level2Shape" presStyleLbl="node3" presStyleIdx="1" presStyleCnt="5"/>
      <dgm:spPr/>
    </dgm:pt>
    <dgm:pt modelId="{CDABB5C0-C796-450D-8AAF-04C4A244B442}" type="pres">
      <dgm:prSet presAssocID="{3FD49417-486E-4CEA-A8D5-DD27701D402B}" presName="hierChild3" presStyleCnt="0"/>
      <dgm:spPr/>
    </dgm:pt>
    <dgm:pt modelId="{4BBAF45B-BC6A-4943-821D-F3E1C230D9D8}" type="pres">
      <dgm:prSet presAssocID="{BB13F0F8-8BCD-4CAA-913A-C2C43D52B8D3}" presName="Name19" presStyleLbl="parChTrans1D2" presStyleIdx="1" presStyleCnt="3"/>
      <dgm:spPr/>
    </dgm:pt>
    <dgm:pt modelId="{F6F349AC-2B6F-4385-AF9E-35173C5C8D1B}" type="pres">
      <dgm:prSet presAssocID="{EFDF7DE1-69B2-4221-88FD-46FC4006CA4F}" presName="Name21" presStyleCnt="0"/>
      <dgm:spPr/>
    </dgm:pt>
    <dgm:pt modelId="{3F46C171-F8D1-4CE0-B554-74D25E203337}" type="pres">
      <dgm:prSet presAssocID="{EFDF7DE1-69B2-4221-88FD-46FC4006CA4F}" presName="level2Shape" presStyleLbl="node2" presStyleIdx="1" presStyleCnt="3"/>
      <dgm:spPr/>
    </dgm:pt>
    <dgm:pt modelId="{C5A98C35-029A-4B8A-B5E4-36AB8282AC1C}" type="pres">
      <dgm:prSet presAssocID="{EFDF7DE1-69B2-4221-88FD-46FC4006CA4F}" presName="hierChild3" presStyleCnt="0"/>
      <dgm:spPr/>
    </dgm:pt>
    <dgm:pt modelId="{1FB4FBCE-B00A-4101-9E19-4575AA0063CE}" type="pres">
      <dgm:prSet presAssocID="{32EFD20B-45EB-4B57-8530-5CFA3BCA3570}" presName="Name19" presStyleLbl="parChTrans1D3" presStyleIdx="3" presStyleCnt="7"/>
      <dgm:spPr/>
    </dgm:pt>
    <dgm:pt modelId="{C2E4D7F9-675B-4923-8F9C-0D7B96D4E2BE}" type="pres">
      <dgm:prSet presAssocID="{07C1C6B9-C037-4718-B35D-E8646CD2F46C}" presName="Name21" presStyleCnt="0"/>
      <dgm:spPr/>
    </dgm:pt>
    <dgm:pt modelId="{A43D8E71-930E-4731-B69E-D3C705AA48BE}" type="pres">
      <dgm:prSet presAssocID="{07C1C6B9-C037-4718-B35D-E8646CD2F46C}" presName="level2Shape" presStyleLbl="asst2" presStyleIdx="2" presStyleCnt="3"/>
      <dgm:spPr/>
    </dgm:pt>
    <dgm:pt modelId="{3AE1E6B7-9EE4-43AD-AB60-41A3423EF0F4}" type="pres">
      <dgm:prSet presAssocID="{07C1C6B9-C037-4718-B35D-E8646CD2F46C}" presName="hierChild3" presStyleCnt="0"/>
      <dgm:spPr/>
    </dgm:pt>
    <dgm:pt modelId="{25D89CC9-4123-452C-8B2A-17FC9E757CE4}" type="pres">
      <dgm:prSet presAssocID="{054AB83C-09EC-4BF1-BA15-EE7353607B36}" presName="Name19" presStyleLbl="parChTrans1D3" presStyleIdx="4" presStyleCnt="7"/>
      <dgm:spPr/>
    </dgm:pt>
    <dgm:pt modelId="{29305AB0-A79D-4C64-ABE7-2D338E756C50}" type="pres">
      <dgm:prSet presAssocID="{B77784D1-F5F2-4619-BB93-F75CFDDD5CB0}" presName="Name21" presStyleCnt="0"/>
      <dgm:spPr/>
    </dgm:pt>
    <dgm:pt modelId="{4C6F1AEE-9D0C-4AC8-80CB-10B897B91513}" type="pres">
      <dgm:prSet presAssocID="{B77784D1-F5F2-4619-BB93-F75CFDDD5CB0}" presName="level2Shape" presStyleLbl="node3" presStyleIdx="2" presStyleCnt="5"/>
      <dgm:spPr/>
    </dgm:pt>
    <dgm:pt modelId="{5C06DBBD-DC10-409E-B2A1-13502CABAA9C}" type="pres">
      <dgm:prSet presAssocID="{B77784D1-F5F2-4619-BB93-F75CFDDD5CB0}" presName="hierChild3" presStyleCnt="0"/>
      <dgm:spPr/>
    </dgm:pt>
    <dgm:pt modelId="{F4BB636D-4EF1-49DA-869F-4DEC73BB1B67}" type="pres">
      <dgm:prSet presAssocID="{B544E810-4E9C-4C03-8BBF-EC7DF8431E69}" presName="Name19" presStyleLbl="parChTrans1D3" presStyleIdx="5" presStyleCnt="7"/>
      <dgm:spPr/>
    </dgm:pt>
    <dgm:pt modelId="{51110FA1-834B-4E9A-AFA3-671F31768E8C}" type="pres">
      <dgm:prSet presAssocID="{564E523C-C3B7-482F-B089-F7A6B0238CA5}" presName="Name21" presStyleCnt="0"/>
      <dgm:spPr/>
    </dgm:pt>
    <dgm:pt modelId="{E71D25FD-5DE9-48B0-85B5-266D0DABAC74}" type="pres">
      <dgm:prSet presAssocID="{564E523C-C3B7-482F-B089-F7A6B0238CA5}" presName="level2Shape" presStyleLbl="node3" presStyleIdx="3" presStyleCnt="5"/>
      <dgm:spPr/>
    </dgm:pt>
    <dgm:pt modelId="{F7DDD4A9-64FD-4826-A38E-F60F75C3960F}" type="pres">
      <dgm:prSet presAssocID="{564E523C-C3B7-482F-B089-F7A6B0238CA5}" presName="hierChild3" presStyleCnt="0"/>
      <dgm:spPr/>
    </dgm:pt>
    <dgm:pt modelId="{0E0EE655-B5D1-479E-80C6-3A53D8E66AB3}" type="pres">
      <dgm:prSet presAssocID="{A9A9EA11-7C90-41D9-916D-4CE657EF0882}" presName="Name19" presStyleLbl="parChTrans1D3" presStyleIdx="6" presStyleCnt="7"/>
      <dgm:spPr/>
    </dgm:pt>
    <dgm:pt modelId="{706B6FA1-5C54-4E4F-AFF2-F4F2F62CC3F4}" type="pres">
      <dgm:prSet presAssocID="{5DB52CC3-B49D-4BC9-B815-B1AEA21A1019}" presName="Name21" presStyleCnt="0"/>
      <dgm:spPr/>
    </dgm:pt>
    <dgm:pt modelId="{8A739FAC-E6CD-4528-823A-54BE00F44BBB}" type="pres">
      <dgm:prSet presAssocID="{5DB52CC3-B49D-4BC9-B815-B1AEA21A1019}" presName="level2Shape" presStyleLbl="node3" presStyleIdx="4" presStyleCnt="5"/>
      <dgm:spPr/>
    </dgm:pt>
    <dgm:pt modelId="{BCEE1319-7D9B-4CF7-AE59-806C01D87EE7}" type="pres">
      <dgm:prSet presAssocID="{5DB52CC3-B49D-4BC9-B815-B1AEA21A1019}" presName="hierChild3" presStyleCnt="0"/>
      <dgm:spPr/>
    </dgm:pt>
    <dgm:pt modelId="{8E114BDD-AAA1-452A-A502-2174A8F5D16D}" type="pres">
      <dgm:prSet presAssocID="{45D89A76-142A-427D-9165-866F33E80B39}" presName="Name19" presStyleLbl="parChTrans1D2" presStyleIdx="2" presStyleCnt="3"/>
      <dgm:spPr/>
    </dgm:pt>
    <dgm:pt modelId="{07447733-4D67-404D-9362-6784E6428804}" type="pres">
      <dgm:prSet presAssocID="{53B44008-B5ED-42AA-A935-52C55FD8C445}" presName="Name21" presStyleCnt="0"/>
      <dgm:spPr/>
    </dgm:pt>
    <dgm:pt modelId="{5CD3E928-C453-4EAB-8E02-02E86EF70361}" type="pres">
      <dgm:prSet presAssocID="{53B44008-B5ED-42AA-A935-52C55FD8C445}" presName="level2Shape" presStyleLbl="node2" presStyleIdx="2" presStyleCnt="3"/>
      <dgm:spPr/>
    </dgm:pt>
    <dgm:pt modelId="{8ADF2DF4-5B5A-4CCA-99A3-E50EB179617E}" type="pres">
      <dgm:prSet presAssocID="{53B44008-B5ED-42AA-A935-52C55FD8C445}" presName="hierChild3" presStyleCnt="0"/>
      <dgm:spPr/>
    </dgm:pt>
    <dgm:pt modelId="{7CF1A81D-B460-483A-8F90-A6FC0E9BE9E3}" type="pres">
      <dgm:prSet presAssocID="{D6E89666-4B9A-4C23-B474-758985B28565}" presName="bgShapesFlow" presStyleCnt="0"/>
      <dgm:spPr/>
    </dgm:pt>
  </dgm:ptLst>
  <dgm:cxnLst>
    <dgm:cxn modelId="{44A70E0B-A799-41A8-8C7E-E8E99D470E33}" type="presOf" srcId="{53B44008-B5ED-42AA-A935-52C55FD8C445}" destId="{5CD3E928-C453-4EAB-8E02-02E86EF70361}" srcOrd="0" destOrd="0" presId="urn:microsoft.com/office/officeart/2005/8/layout/hierarchy6"/>
    <dgm:cxn modelId="{F94E9518-42E7-40C9-8758-B9719B6B2E0C}" type="presOf" srcId="{F7D5EC35-596F-4F06-ABAA-C7E3D3E85404}" destId="{2D7E19F2-6E80-45C5-AFC6-F9D43678631E}" srcOrd="0" destOrd="0" presId="urn:microsoft.com/office/officeart/2005/8/layout/hierarchy6"/>
    <dgm:cxn modelId="{DC9C1D22-CEA4-49C8-A489-93A12E4D4502}" type="presOf" srcId="{E814C743-9AB2-432D-BDB4-DA9F8F2DC501}" destId="{51FFE396-03C1-48AF-B507-F0F11C45B93A}" srcOrd="0" destOrd="0" presId="urn:microsoft.com/office/officeart/2005/8/layout/hierarchy6"/>
    <dgm:cxn modelId="{4BFDE625-1D53-4163-A55E-EB2BF2D225AC}" type="presOf" srcId="{A0AAD821-FCB2-444C-8760-6210082408A3}" destId="{B1F90BC4-64F4-4047-83DD-187F5C0E3FFE}" srcOrd="0" destOrd="0" presId="urn:microsoft.com/office/officeart/2005/8/layout/hierarchy6"/>
    <dgm:cxn modelId="{259B962C-A301-49E3-987B-9DFC59E0342C}" type="presOf" srcId="{5DB52CC3-B49D-4BC9-B815-B1AEA21A1019}" destId="{8A739FAC-E6CD-4528-823A-54BE00F44BBB}" srcOrd="0" destOrd="0" presId="urn:microsoft.com/office/officeart/2005/8/layout/hierarchy6"/>
    <dgm:cxn modelId="{2C176837-A46E-48BB-B10B-E97C5D54B096}" srcId="{E92CD181-6FEA-4075-8382-573DBA3E7B08}" destId="{A0AAD821-FCB2-444C-8760-6210082408A3}" srcOrd="1" destOrd="0" parTransId="{6B24C08A-71F5-498F-9767-C2646DFAC75B}" sibTransId="{8D34B220-AAEF-432D-A5D0-8571897A88B8}"/>
    <dgm:cxn modelId="{3DD8E33D-A19F-4DDB-BC7C-52F582BE03A3}" type="presOf" srcId="{EFDF7DE1-69B2-4221-88FD-46FC4006CA4F}" destId="{3F46C171-F8D1-4CE0-B554-74D25E203337}" srcOrd="0" destOrd="0" presId="urn:microsoft.com/office/officeart/2005/8/layout/hierarchy6"/>
    <dgm:cxn modelId="{F41C0963-03AF-4572-8DD3-AECBA5065916}" srcId="{D3D32C6E-A5BA-4601-B8E5-519459F6DE64}" destId="{E92CD181-6FEA-4075-8382-573DBA3E7B08}" srcOrd="0" destOrd="0" parTransId="{A1AB74F2-124B-46B0-8CFC-E3400DD46653}" sibTransId="{9A1E6811-66C8-4612-83C5-D51AEE8843EF}"/>
    <dgm:cxn modelId="{35E3FB64-C0B2-4C7A-84D5-15A373EED6FA}" srcId="{EFDF7DE1-69B2-4221-88FD-46FC4006CA4F}" destId="{564E523C-C3B7-482F-B089-F7A6B0238CA5}" srcOrd="2" destOrd="0" parTransId="{B544E810-4E9C-4C03-8BBF-EC7DF8431E69}" sibTransId="{0F1C623B-E552-48D9-B0FE-63D3CAB2F705}"/>
    <dgm:cxn modelId="{A0B18F47-8002-43D2-B1E6-E431A57A2F1F}" type="presOf" srcId="{564E523C-C3B7-482F-B089-F7A6B0238CA5}" destId="{E71D25FD-5DE9-48B0-85B5-266D0DABAC74}" srcOrd="0" destOrd="0" presId="urn:microsoft.com/office/officeart/2005/8/layout/hierarchy6"/>
    <dgm:cxn modelId="{D8D38369-42A3-4C00-8525-73151C3CA8E6}" srcId="{EFDF7DE1-69B2-4221-88FD-46FC4006CA4F}" destId="{B77784D1-F5F2-4619-BB93-F75CFDDD5CB0}" srcOrd="1" destOrd="0" parTransId="{054AB83C-09EC-4BF1-BA15-EE7353607B36}" sibTransId="{02652923-530B-49ED-82D6-65CE8E0525A3}"/>
    <dgm:cxn modelId="{281A8D71-E0C7-437C-AF0F-670D648CB5ED}" type="presOf" srcId="{D6E89666-4B9A-4C23-B474-758985B28565}" destId="{C3E28C7B-3049-4DDD-97AE-C2CEB4645F87}" srcOrd="0" destOrd="0" presId="urn:microsoft.com/office/officeart/2005/8/layout/hierarchy6"/>
    <dgm:cxn modelId="{E3D94975-3160-45D7-B33D-4B45B6CC97FF}" type="presOf" srcId="{32EFD20B-45EB-4B57-8530-5CFA3BCA3570}" destId="{1FB4FBCE-B00A-4101-9E19-4575AA0063CE}" srcOrd="0" destOrd="0" presId="urn:microsoft.com/office/officeart/2005/8/layout/hierarchy6"/>
    <dgm:cxn modelId="{2E07A755-9B89-40E2-9FA8-510E50AF8B69}" type="presOf" srcId="{6B24C08A-71F5-498F-9767-C2646DFAC75B}" destId="{105FB8BA-3A83-41AA-BC8A-060282711590}" srcOrd="0" destOrd="0" presId="urn:microsoft.com/office/officeart/2005/8/layout/hierarchy6"/>
    <dgm:cxn modelId="{5268EA78-DC81-47D8-98A1-AA34E96AD980}" type="presOf" srcId="{BB13F0F8-8BCD-4CAA-913A-C2C43D52B8D3}" destId="{4BBAF45B-BC6A-4943-821D-F3E1C230D9D8}" srcOrd="0" destOrd="0" presId="urn:microsoft.com/office/officeart/2005/8/layout/hierarchy6"/>
    <dgm:cxn modelId="{6CC6D97B-B674-4D6E-80E4-D78000E2F083}" type="presOf" srcId="{E92CD181-6FEA-4075-8382-573DBA3E7B08}" destId="{5474A5B2-FC69-461B-B3C8-6FD7BA86171B}" srcOrd="0" destOrd="0" presId="urn:microsoft.com/office/officeart/2005/8/layout/hierarchy6"/>
    <dgm:cxn modelId="{9912C782-E65A-4BEB-A067-2003E9904E73}" srcId="{36F517B1-7076-4405-8EBD-E539222F99AC}" destId="{D492553D-A733-46C7-B4AF-E52B5BACD279}" srcOrd="0" destOrd="0" parTransId="{F7D5EC35-596F-4F06-ABAA-C7E3D3E85404}" sibTransId="{E797C878-FE62-47FB-B870-46811F03B28D}"/>
    <dgm:cxn modelId="{8AD81B84-D813-4DE6-BEE5-4C8D6CA060DE}" type="presOf" srcId="{A9A9EA11-7C90-41D9-916D-4CE657EF0882}" destId="{0E0EE655-B5D1-479E-80C6-3A53D8E66AB3}" srcOrd="0" destOrd="0" presId="urn:microsoft.com/office/officeart/2005/8/layout/hierarchy6"/>
    <dgm:cxn modelId="{5CB2CCA0-0D44-445D-89DE-C3CFDEBECB5C}" srcId="{EFDF7DE1-69B2-4221-88FD-46FC4006CA4F}" destId="{5DB52CC3-B49D-4BC9-B815-B1AEA21A1019}" srcOrd="3" destOrd="0" parTransId="{A9A9EA11-7C90-41D9-916D-4CE657EF0882}" sibTransId="{1EAEFA73-7F46-4F7A-9322-62035FC5BE4D}"/>
    <dgm:cxn modelId="{93A0B8A2-91B3-4B5B-969A-6F5074D9F827}" type="presOf" srcId="{3FD49417-486E-4CEA-A8D5-DD27701D402B}" destId="{40407337-FA01-4FD3-B83B-FA74F3CCB977}" srcOrd="0" destOrd="0" presId="urn:microsoft.com/office/officeart/2005/8/layout/hierarchy6"/>
    <dgm:cxn modelId="{5BD205A6-2C8B-49C5-B216-32C6D146B311}" type="presOf" srcId="{D492553D-A733-46C7-B4AF-E52B5BACD279}" destId="{60578A8B-A778-4958-92B2-2B2973AD7755}" srcOrd="0" destOrd="0" presId="urn:microsoft.com/office/officeart/2005/8/layout/hierarchy6"/>
    <dgm:cxn modelId="{C34A76B0-1BED-404D-98C6-706D8C74E8F4}" type="presOf" srcId="{054AB83C-09EC-4BF1-BA15-EE7353607B36}" destId="{25D89CC9-4123-452C-8B2A-17FC9E757CE4}" srcOrd="0" destOrd="0" presId="urn:microsoft.com/office/officeart/2005/8/layout/hierarchy6"/>
    <dgm:cxn modelId="{461F00B2-196D-4340-83D5-153E2FC38C3B}" type="presOf" srcId="{D3D32C6E-A5BA-4601-B8E5-519459F6DE64}" destId="{CEF8C320-3008-4285-BE31-7826AA075D2B}" srcOrd="0" destOrd="0" presId="urn:microsoft.com/office/officeart/2005/8/layout/hierarchy6"/>
    <dgm:cxn modelId="{C4EA64BA-F254-4B03-9EFD-214941B2AA3C}" srcId="{D6E89666-4B9A-4C23-B474-758985B28565}" destId="{D3D32C6E-A5BA-4601-B8E5-519459F6DE64}" srcOrd="0" destOrd="0" parTransId="{5D932379-71B3-449C-BBB3-F761ABA09ADE}" sibTransId="{80A19367-C652-4760-9EE4-5891E5DFC542}"/>
    <dgm:cxn modelId="{4351C0BE-6664-4697-840F-C2814F78FD6E}" srcId="{D3D32C6E-A5BA-4601-B8E5-519459F6DE64}" destId="{53B44008-B5ED-42AA-A935-52C55FD8C445}" srcOrd="2" destOrd="0" parTransId="{45D89A76-142A-427D-9165-866F33E80B39}" sibTransId="{B2E99FF7-0BBD-4732-9FD8-72398E8AD4A8}"/>
    <dgm:cxn modelId="{8C7EAACA-18A2-457E-B70E-3D1CBC18BD0B}" type="presOf" srcId="{45D89A76-142A-427D-9165-866F33E80B39}" destId="{8E114BDD-AAA1-452A-A502-2174A8F5D16D}" srcOrd="0" destOrd="0" presId="urn:microsoft.com/office/officeart/2005/8/layout/hierarchy6"/>
    <dgm:cxn modelId="{51B189CF-A763-487C-BEC9-B55BD4F13C59}" srcId="{E92CD181-6FEA-4075-8382-573DBA3E7B08}" destId="{3FD49417-486E-4CEA-A8D5-DD27701D402B}" srcOrd="2" destOrd="0" parTransId="{E814C743-9AB2-432D-BDB4-DA9F8F2DC501}" sibTransId="{EF5B9047-1B6C-41EB-BDDA-868A770DB79D}"/>
    <dgm:cxn modelId="{069A03D7-EF80-40DD-9C0C-B67486661754}" type="presOf" srcId="{A1AB74F2-124B-46B0-8CFC-E3400DD46653}" destId="{B0FA5980-8C29-470C-A93A-C53D4082E0E3}" srcOrd="0" destOrd="0" presId="urn:microsoft.com/office/officeart/2005/8/layout/hierarchy6"/>
    <dgm:cxn modelId="{BD56C7DB-59F4-4D9A-864D-6C6B425E2595}" srcId="{EFDF7DE1-69B2-4221-88FD-46FC4006CA4F}" destId="{07C1C6B9-C037-4718-B35D-E8646CD2F46C}" srcOrd="0" destOrd="0" parTransId="{32EFD20B-45EB-4B57-8530-5CFA3BCA3570}" sibTransId="{D55D6796-9675-4F0B-8BB9-98C987149F1B}"/>
    <dgm:cxn modelId="{98FDE8DB-38E5-42C6-A19B-5EAD496DC16E}" type="presOf" srcId="{07C1C6B9-C037-4718-B35D-E8646CD2F46C}" destId="{A43D8E71-930E-4731-B69E-D3C705AA48BE}" srcOrd="0" destOrd="0" presId="urn:microsoft.com/office/officeart/2005/8/layout/hierarchy6"/>
    <dgm:cxn modelId="{999547DD-AC99-409A-A560-49C9D24B6A53}" srcId="{E92CD181-6FEA-4075-8382-573DBA3E7B08}" destId="{36F517B1-7076-4405-8EBD-E539222F99AC}" srcOrd="0" destOrd="0" parTransId="{323B51F1-CD95-4DF0-AFCC-E0A8A5EF91E8}" sibTransId="{E8C0931D-FCDB-4842-8ED6-46CAB32D61E6}"/>
    <dgm:cxn modelId="{C2724AE1-E200-443F-A08E-211311865F0A}" type="presOf" srcId="{323B51F1-CD95-4DF0-AFCC-E0A8A5EF91E8}" destId="{D8586E61-8A51-40B6-9554-7EB2A8C3C6B6}" srcOrd="0" destOrd="0" presId="urn:microsoft.com/office/officeart/2005/8/layout/hierarchy6"/>
    <dgm:cxn modelId="{F553F1E4-DC65-48DB-952B-5E693469F70B}" type="presOf" srcId="{36F517B1-7076-4405-8EBD-E539222F99AC}" destId="{A99EBEE6-A49E-4A40-B3DB-0B4104801276}" srcOrd="0" destOrd="0" presId="urn:microsoft.com/office/officeart/2005/8/layout/hierarchy6"/>
    <dgm:cxn modelId="{AE1420E6-D46E-46E6-A13D-71C2ABCE7A85}" type="presOf" srcId="{B77784D1-F5F2-4619-BB93-F75CFDDD5CB0}" destId="{4C6F1AEE-9D0C-4AC8-80CB-10B897B91513}" srcOrd="0" destOrd="0" presId="urn:microsoft.com/office/officeart/2005/8/layout/hierarchy6"/>
    <dgm:cxn modelId="{310B4CF4-C10D-4770-9612-088BFF1A8B77}" srcId="{D3D32C6E-A5BA-4601-B8E5-519459F6DE64}" destId="{EFDF7DE1-69B2-4221-88FD-46FC4006CA4F}" srcOrd="1" destOrd="0" parTransId="{BB13F0F8-8BCD-4CAA-913A-C2C43D52B8D3}" sibTransId="{D6A5BC62-07E9-4182-AF47-04466D8A4D00}"/>
    <dgm:cxn modelId="{C5E141F7-3CB0-477C-9A7B-62672CA45DB1}" type="presOf" srcId="{B544E810-4E9C-4C03-8BBF-EC7DF8431E69}" destId="{F4BB636D-4EF1-49DA-869F-4DEC73BB1B67}" srcOrd="0" destOrd="0" presId="urn:microsoft.com/office/officeart/2005/8/layout/hierarchy6"/>
    <dgm:cxn modelId="{C734A72F-E00C-4ABD-ACAA-DE69519F0338}" type="presParOf" srcId="{C3E28C7B-3049-4DDD-97AE-C2CEB4645F87}" destId="{E33B9FAB-FFCF-4044-AEBE-718D35F63411}" srcOrd="0" destOrd="0" presId="urn:microsoft.com/office/officeart/2005/8/layout/hierarchy6"/>
    <dgm:cxn modelId="{97D3AB8C-5748-4502-B9C2-BC7560F2AF6A}" type="presParOf" srcId="{E33B9FAB-FFCF-4044-AEBE-718D35F63411}" destId="{BE897F16-9771-4AE1-82AB-64270323FEAA}" srcOrd="0" destOrd="0" presId="urn:microsoft.com/office/officeart/2005/8/layout/hierarchy6"/>
    <dgm:cxn modelId="{6094C5CC-3FF9-4579-A34A-B344F7254B75}" type="presParOf" srcId="{BE897F16-9771-4AE1-82AB-64270323FEAA}" destId="{DCEBB781-95CF-4EEA-9C70-D79F323DB642}" srcOrd="0" destOrd="0" presId="urn:microsoft.com/office/officeart/2005/8/layout/hierarchy6"/>
    <dgm:cxn modelId="{7BEA044F-76C1-4705-875A-462B6E8F09D0}" type="presParOf" srcId="{DCEBB781-95CF-4EEA-9C70-D79F323DB642}" destId="{CEF8C320-3008-4285-BE31-7826AA075D2B}" srcOrd="0" destOrd="0" presId="urn:microsoft.com/office/officeart/2005/8/layout/hierarchy6"/>
    <dgm:cxn modelId="{B9EE38F4-66E6-433D-8915-E607ADD53F1E}" type="presParOf" srcId="{DCEBB781-95CF-4EEA-9C70-D79F323DB642}" destId="{DDF38294-34B6-464D-9CDA-50D321533888}" srcOrd="1" destOrd="0" presId="urn:microsoft.com/office/officeart/2005/8/layout/hierarchy6"/>
    <dgm:cxn modelId="{44435122-9DBC-4073-A7A4-9F86C6C098C4}" type="presParOf" srcId="{DDF38294-34B6-464D-9CDA-50D321533888}" destId="{B0FA5980-8C29-470C-A93A-C53D4082E0E3}" srcOrd="0" destOrd="0" presId="urn:microsoft.com/office/officeart/2005/8/layout/hierarchy6"/>
    <dgm:cxn modelId="{313D2D35-5643-49E2-AE17-9908279098F5}" type="presParOf" srcId="{DDF38294-34B6-464D-9CDA-50D321533888}" destId="{C1C7CCC2-9FD4-4874-A993-FEDBCF9127FE}" srcOrd="1" destOrd="0" presId="urn:microsoft.com/office/officeart/2005/8/layout/hierarchy6"/>
    <dgm:cxn modelId="{0EB42847-82E8-49E6-901A-80D4D184360A}" type="presParOf" srcId="{C1C7CCC2-9FD4-4874-A993-FEDBCF9127FE}" destId="{5474A5B2-FC69-461B-B3C8-6FD7BA86171B}" srcOrd="0" destOrd="0" presId="urn:microsoft.com/office/officeart/2005/8/layout/hierarchy6"/>
    <dgm:cxn modelId="{A5BE1ADC-8990-4004-916A-D0DC211593C0}" type="presParOf" srcId="{C1C7CCC2-9FD4-4874-A993-FEDBCF9127FE}" destId="{ABCF54FC-B2E4-45AC-86B4-C57241106A5B}" srcOrd="1" destOrd="0" presId="urn:microsoft.com/office/officeart/2005/8/layout/hierarchy6"/>
    <dgm:cxn modelId="{23C584A9-4712-42AD-AE9C-3E88F153056E}" type="presParOf" srcId="{ABCF54FC-B2E4-45AC-86B4-C57241106A5B}" destId="{D8586E61-8A51-40B6-9554-7EB2A8C3C6B6}" srcOrd="0" destOrd="0" presId="urn:microsoft.com/office/officeart/2005/8/layout/hierarchy6"/>
    <dgm:cxn modelId="{D62635DB-9D8A-4FBD-A402-2E391220ABF5}" type="presParOf" srcId="{ABCF54FC-B2E4-45AC-86B4-C57241106A5B}" destId="{05B6D63E-CC1B-43DA-9E55-10FBA0DB83A0}" srcOrd="1" destOrd="0" presId="urn:microsoft.com/office/officeart/2005/8/layout/hierarchy6"/>
    <dgm:cxn modelId="{A32FC7A4-F8AA-4876-964C-23C957A6845D}" type="presParOf" srcId="{05B6D63E-CC1B-43DA-9E55-10FBA0DB83A0}" destId="{A99EBEE6-A49E-4A40-B3DB-0B4104801276}" srcOrd="0" destOrd="0" presId="urn:microsoft.com/office/officeart/2005/8/layout/hierarchy6"/>
    <dgm:cxn modelId="{F4D14AF2-B284-4746-84C7-6808E8ACAC61}" type="presParOf" srcId="{05B6D63E-CC1B-43DA-9E55-10FBA0DB83A0}" destId="{1E53BC5C-EFA8-4E53-ADDE-3E99C17EDB9B}" srcOrd="1" destOrd="0" presId="urn:microsoft.com/office/officeart/2005/8/layout/hierarchy6"/>
    <dgm:cxn modelId="{38D504C2-9C5C-496C-9354-837403E8525B}" type="presParOf" srcId="{1E53BC5C-EFA8-4E53-ADDE-3E99C17EDB9B}" destId="{2D7E19F2-6E80-45C5-AFC6-F9D43678631E}" srcOrd="0" destOrd="0" presId="urn:microsoft.com/office/officeart/2005/8/layout/hierarchy6"/>
    <dgm:cxn modelId="{69780071-6EF3-4DCC-A710-366EC71EC670}" type="presParOf" srcId="{1E53BC5C-EFA8-4E53-ADDE-3E99C17EDB9B}" destId="{49E107F8-9C64-4C57-9067-882D875279BE}" srcOrd="1" destOrd="0" presId="urn:microsoft.com/office/officeart/2005/8/layout/hierarchy6"/>
    <dgm:cxn modelId="{3680FD47-217F-4B95-ACB0-9E041DFD9814}" type="presParOf" srcId="{49E107F8-9C64-4C57-9067-882D875279BE}" destId="{60578A8B-A778-4958-92B2-2B2973AD7755}" srcOrd="0" destOrd="0" presId="urn:microsoft.com/office/officeart/2005/8/layout/hierarchy6"/>
    <dgm:cxn modelId="{AE4C76C1-B4A9-4365-8DA3-811824D80700}" type="presParOf" srcId="{49E107F8-9C64-4C57-9067-882D875279BE}" destId="{0D826E66-99D3-45C1-BD6A-64D1515F2169}" srcOrd="1" destOrd="0" presId="urn:microsoft.com/office/officeart/2005/8/layout/hierarchy6"/>
    <dgm:cxn modelId="{EA594881-1586-433F-83AF-CA1CB7CCF744}" type="presParOf" srcId="{ABCF54FC-B2E4-45AC-86B4-C57241106A5B}" destId="{105FB8BA-3A83-41AA-BC8A-060282711590}" srcOrd="2" destOrd="0" presId="urn:microsoft.com/office/officeart/2005/8/layout/hierarchy6"/>
    <dgm:cxn modelId="{766484DA-D64E-4B3F-B200-8D0E5413E6DB}" type="presParOf" srcId="{ABCF54FC-B2E4-45AC-86B4-C57241106A5B}" destId="{64FB4558-0352-45D1-ABCA-71D89E0FE85F}" srcOrd="3" destOrd="0" presId="urn:microsoft.com/office/officeart/2005/8/layout/hierarchy6"/>
    <dgm:cxn modelId="{4C5353FD-F62F-439E-90F8-359481037930}" type="presParOf" srcId="{64FB4558-0352-45D1-ABCA-71D89E0FE85F}" destId="{B1F90BC4-64F4-4047-83DD-187F5C0E3FFE}" srcOrd="0" destOrd="0" presId="urn:microsoft.com/office/officeart/2005/8/layout/hierarchy6"/>
    <dgm:cxn modelId="{2F3EEBD6-A76F-4C8C-9C45-2FD22977525C}" type="presParOf" srcId="{64FB4558-0352-45D1-ABCA-71D89E0FE85F}" destId="{7886F53B-C8C6-4A07-824F-31667E261A61}" srcOrd="1" destOrd="0" presId="urn:microsoft.com/office/officeart/2005/8/layout/hierarchy6"/>
    <dgm:cxn modelId="{CFEA9DD1-CB5D-42E7-BE93-B9664D1C50AE}" type="presParOf" srcId="{ABCF54FC-B2E4-45AC-86B4-C57241106A5B}" destId="{51FFE396-03C1-48AF-B507-F0F11C45B93A}" srcOrd="4" destOrd="0" presId="urn:microsoft.com/office/officeart/2005/8/layout/hierarchy6"/>
    <dgm:cxn modelId="{E232D5B2-8F98-4556-B79A-54284FE21CA7}" type="presParOf" srcId="{ABCF54FC-B2E4-45AC-86B4-C57241106A5B}" destId="{006F44FF-4B5C-4021-9F39-2FE82FEA01A6}" srcOrd="5" destOrd="0" presId="urn:microsoft.com/office/officeart/2005/8/layout/hierarchy6"/>
    <dgm:cxn modelId="{4B10DBEC-558A-41AA-A7FA-9E24EE9BF88B}" type="presParOf" srcId="{006F44FF-4B5C-4021-9F39-2FE82FEA01A6}" destId="{40407337-FA01-4FD3-B83B-FA74F3CCB977}" srcOrd="0" destOrd="0" presId="urn:microsoft.com/office/officeart/2005/8/layout/hierarchy6"/>
    <dgm:cxn modelId="{2094D475-DA56-40C6-9D56-3A1864659F0B}" type="presParOf" srcId="{006F44FF-4B5C-4021-9F39-2FE82FEA01A6}" destId="{CDABB5C0-C796-450D-8AAF-04C4A244B442}" srcOrd="1" destOrd="0" presId="urn:microsoft.com/office/officeart/2005/8/layout/hierarchy6"/>
    <dgm:cxn modelId="{82B5801B-4449-47EE-9C9C-541AF20FD528}" type="presParOf" srcId="{DDF38294-34B6-464D-9CDA-50D321533888}" destId="{4BBAF45B-BC6A-4943-821D-F3E1C230D9D8}" srcOrd="2" destOrd="0" presId="urn:microsoft.com/office/officeart/2005/8/layout/hierarchy6"/>
    <dgm:cxn modelId="{4568B4E3-9391-4ADF-B247-7075D81B9FB6}" type="presParOf" srcId="{DDF38294-34B6-464D-9CDA-50D321533888}" destId="{F6F349AC-2B6F-4385-AF9E-35173C5C8D1B}" srcOrd="3" destOrd="0" presId="urn:microsoft.com/office/officeart/2005/8/layout/hierarchy6"/>
    <dgm:cxn modelId="{2F469A8D-9917-437D-8946-001264289D45}" type="presParOf" srcId="{F6F349AC-2B6F-4385-AF9E-35173C5C8D1B}" destId="{3F46C171-F8D1-4CE0-B554-74D25E203337}" srcOrd="0" destOrd="0" presId="urn:microsoft.com/office/officeart/2005/8/layout/hierarchy6"/>
    <dgm:cxn modelId="{39EA472E-A523-4FE9-8891-05D51FA31F14}" type="presParOf" srcId="{F6F349AC-2B6F-4385-AF9E-35173C5C8D1B}" destId="{C5A98C35-029A-4B8A-B5E4-36AB8282AC1C}" srcOrd="1" destOrd="0" presId="urn:microsoft.com/office/officeart/2005/8/layout/hierarchy6"/>
    <dgm:cxn modelId="{CD9B0413-768A-4762-9582-4275085CEBE4}" type="presParOf" srcId="{C5A98C35-029A-4B8A-B5E4-36AB8282AC1C}" destId="{1FB4FBCE-B00A-4101-9E19-4575AA0063CE}" srcOrd="0" destOrd="0" presId="urn:microsoft.com/office/officeart/2005/8/layout/hierarchy6"/>
    <dgm:cxn modelId="{9C69DE05-B971-4E33-9E2F-F8A820E8D3CA}" type="presParOf" srcId="{C5A98C35-029A-4B8A-B5E4-36AB8282AC1C}" destId="{C2E4D7F9-675B-4923-8F9C-0D7B96D4E2BE}" srcOrd="1" destOrd="0" presId="urn:microsoft.com/office/officeart/2005/8/layout/hierarchy6"/>
    <dgm:cxn modelId="{D4BCB912-DD85-4A0D-BC5F-A2C5A204A4E4}" type="presParOf" srcId="{C2E4D7F9-675B-4923-8F9C-0D7B96D4E2BE}" destId="{A43D8E71-930E-4731-B69E-D3C705AA48BE}" srcOrd="0" destOrd="0" presId="urn:microsoft.com/office/officeart/2005/8/layout/hierarchy6"/>
    <dgm:cxn modelId="{FE5AF623-7A65-4461-9DDB-F1C36B2BCD6E}" type="presParOf" srcId="{C2E4D7F9-675B-4923-8F9C-0D7B96D4E2BE}" destId="{3AE1E6B7-9EE4-43AD-AB60-41A3423EF0F4}" srcOrd="1" destOrd="0" presId="urn:microsoft.com/office/officeart/2005/8/layout/hierarchy6"/>
    <dgm:cxn modelId="{1758E9E0-1032-475B-A2AA-39574FDE513A}" type="presParOf" srcId="{C5A98C35-029A-4B8A-B5E4-36AB8282AC1C}" destId="{25D89CC9-4123-452C-8B2A-17FC9E757CE4}" srcOrd="2" destOrd="0" presId="urn:microsoft.com/office/officeart/2005/8/layout/hierarchy6"/>
    <dgm:cxn modelId="{9B9EAA87-6699-4F48-ADCE-A5BF495A1D78}" type="presParOf" srcId="{C5A98C35-029A-4B8A-B5E4-36AB8282AC1C}" destId="{29305AB0-A79D-4C64-ABE7-2D338E756C50}" srcOrd="3" destOrd="0" presId="urn:microsoft.com/office/officeart/2005/8/layout/hierarchy6"/>
    <dgm:cxn modelId="{8629E512-B669-437E-9559-2B823B8514D8}" type="presParOf" srcId="{29305AB0-A79D-4C64-ABE7-2D338E756C50}" destId="{4C6F1AEE-9D0C-4AC8-80CB-10B897B91513}" srcOrd="0" destOrd="0" presId="urn:microsoft.com/office/officeart/2005/8/layout/hierarchy6"/>
    <dgm:cxn modelId="{A1C66A01-26DF-4725-8E24-FF67498A4193}" type="presParOf" srcId="{29305AB0-A79D-4C64-ABE7-2D338E756C50}" destId="{5C06DBBD-DC10-409E-B2A1-13502CABAA9C}" srcOrd="1" destOrd="0" presId="urn:microsoft.com/office/officeart/2005/8/layout/hierarchy6"/>
    <dgm:cxn modelId="{6860E2E4-56DD-4383-A855-A2557B80FB2C}" type="presParOf" srcId="{C5A98C35-029A-4B8A-B5E4-36AB8282AC1C}" destId="{F4BB636D-4EF1-49DA-869F-4DEC73BB1B67}" srcOrd="4" destOrd="0" presId="urn:microsoft.com/office/officeart/2005/8/layout/hierarchy6"/>
    <dgm:cxn modelId="{D66EB612-85A2-4148-8A7F-39DCE8B8E059}" type="presParOf" srcId="{C5A98C35-029A-4B8A-B5E4-36AB8282AC1C}" destId="{51110FA1-834B-4E9A-AFA3-671F31768E8C}" srcOrd="5" destOrd="0" presId="urn:microsoft.com/office/officeart/2005/8/layout/hierarchy6"/>
    <dgm:cxn modelId="{21472C36-81CF-4E8B-9643-4448606BE1D2}" type="presParOf" srcId="{51110FA1-834B-4E9A-AFA3-671F31768E8C}" destId="{E71D25FD-5DE9-48B0-85B5-266D0DABAC74}" srcOrd="0" destOrd="0" presId="urn:microsoft.com/office/officeart/2005/8/layout/hierarchy6"/>
    <dgm:cxn modelId="{3CD2EBE8-936F-49D7-A47F-6EA36B3A3C46}" type="presParOf" srcId="{51110FA1-834B-4E9A-AFA3-671F31768E8C}" destId="{F7DDD4A9-64FD-4826-A38E-F60F75C3960F}" srcOrd="1" destOrd="0" presId="urn:microsoft.com/office/officeart/2005/8/layout/hierarchy6"/>
    <dgm:cxn modelId="{0764842A-44D6-40B6-8407-CE7142163D61}" type="presParOf" srcId="{C5A98C35-029A-4B8A-B5E4-36AB8282AC1C}" destId="{0E0EE655-B5D1-479E-80C6-3A53D8E66AB3}" srcOrd="6" destOrd="0" presId="urn:microsoft.com/office/officeart/2005/8/layout/hierarchy6"/>
    <dgm:cxn modelId="{A647D24B-2C69-4A96-B38A-CDAF4A2D1D1C}" type="presParOf" srcId="{C5A98C35-029A-4B8A-B5E4-36AB8282AC1C}" destId="{706B6FA1-5C54-4E4F-AFF2-F4F2F62CC3F4}" srcOrd="7" destOrd="0" presId="urn:microsoft.com/office/officeart/2005/8/layout/hierarchy6"/>
    <dgm:cxn modelId="{09E04BD4-AC02-44AF-8601-02E4BD96C25D}" type="presParOf" srcId="{706B6FA1-5C54-4E4F-AFF2-F4F2F62CC3F4}" destId="{8A739FAC-E6CD-4528-823A-54BE00F44BBB}" srcOrd="0" destOrd="0" presId="urn:microsoft.com/office/officeart/2005/8/layout/hierarchy6"/>
    <dgm:cxn modelId="{EA1C5DBD-5831-4C34-B430-3817818FE2C2}" type="presParOf" srcId="{706B6FA1-5C54-4E4F-AFF2-F4F2F62CC3F4}" destId="{BCEE1319-7D9B-4CF7-AE59-806C01D87EE7}" srcOrd="1" destOrd="0" presId="urn:microsoft.com/office/officeart/2005/8/layout/hierarchy6"/>
    <dgm:cxn modelId="{86B10EC6-5DDF-4E7C-BDA0-6697F0AE7396}" type="presParOf" srcId="{DDF38294-34B6-464D-9CDA-50D321533888}" destId="{8E114BDD-AAA1-452A-A502-2174A8F5D16D}" srcOrd="4" destOrd="0" presId="urn:microsoft.com/office/officeart/2005/8/layout/hierarchy6"/>
    <dgm:cxn modelId="{F3B222B5-9974-4918-84C7-F33CA725B587}" type="presParOf" srcId="{DDF38294-34B6-464D-9CDA-50D321533888}" destId="{07447733-4D67-404D-9362-6784E6428804}" srcOrd="5" destOrd="0" presId="urn:microsoft.com/office/officeart/2005/8/layout/hierarchy6"/>
    <dgm:cxn modelId="{F1B997FD-AD2E-46D2-8236-E9E7E10D0CA1}" type="presParOf" srcId="{07447733-4D67-404D-9362-6784E6428804}" destId="{5CD3E928-C453-4EAB-8E02-02E86EF70361}" srcOrd="0" destOrd="0" presId="urn:microsoft.com/office/officeart/2005/8/layout/hierarchy6"/>
    <dgm:cxn modelId="{BB54C992-E516-48B1-B2EF-79444292A410}" type="presParOf" srcId="{07447733-4D67-404D-9362-6784E6428804}" destId="{8ADF2DF4-5B5A-4CCA-99A3-E50EB179617E}" srcOrd="1" destOrd="0" presId="urn:microsoft.com/office/officeart/2005/8/layout/hierarchy6"/>
    <dgm:cxn modelId="{34AF4578-0302-423B-B42B-650D83DF153A}" type="presParOf" srcId="{C3E28C7B-3049-4DDD-97AE-C2CEB4645F87}" destId="{7CF1A81D-B460-483A-8F90-A6FC0E9BE9E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B474E3-A186-4239-92DB-24B3ABB602D0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53B4D87-24D5-48BF-A9AF-275386D3A064}">
      <dgm:prSet phldrT="[Text]" custT="1"/>
      <dgm:spPr>
        <a:solidFill>
          <a:srgbClr val="004821"/>
        </a:solidFill>
      </dgm:spPr>
      <dgm:t>
        <a:bodyPr/>
        <a:lstStyle/>
        <a:p>
          <a:r>
            <a:rPr lang="en-CA" sz="1600" dirty="0">
              <a:latin typeface="Abadi" panose="020B0604020104020204" pitchFamily="34" charset="0"/>
            </a:rPr>
            <a:t>6</a:t>
          </a:r>
          <a:r>
            <a:rPr lang="en-CA" sz="1200" dirty="0">
              <a:latin typeface="Abadi" panose="020B0604020104020204" pitchFamily="34" charset="0"/>
            </a:rPr>
            <a:t> Sessions</a:t>
          </a:r>
        </a:p>
      </dgm:t>
    </dgm:pt>
    <dgm:pt modelId="{4006C61F-4ABC-4E8A-A845-DF331F9D8584}" type="parTrans" cxnId="{0569090A-EF7C-4F88-A838-AF840A49CAF3}">
      <dgm:prSet/>
      <dgm:spPr/>
      <dgm:t>
        <a:bodyPr/>
        <a:lstStyle/>
        <a:p>
          <a:endParaRPr lang="en-CA"/>
        </a:p>
      </dgm:t>
    </dgm:pt>
    <dgm:pt modelId="{A4F4BA56-248A-49F0-A9D0-E3FF67E98398}" type="sibTrans" cxnId="{0569090A-EF7C-4F88-A838-AF840A49CAF3}">
      <dgm:prSet/>
      <dgm:spPr/>
      <dgm:t>
        <a:bodyPr/>
        <a:lstStyle/>
        <a:p>
          <a:endParaRPr lang="en-CA"/>
        </a:p>
      </dgm:t>
    </dgm:pt>
    <dgm:pt modelId="{02004DF4-E5D5-4716-A779-10541593AF55}">
      <dgm:prSet phldrT="[Text]" custT="1"/>
      <dgm:spPr/>
      <dgm:t>
        <a:bodyPr/>
        <a:lstStyle/>
        <a:p>
          <a:r>
            <a:rPr lang="en-CA" sz="1200" dirty="0">
              <a:latin typeface="Abadi" panose="020B0604020202020204" pitchFamily="34" charset="0"/>
            </a:rPr>
            <a:t>Grandma</a:t>
          </a:r>
        </a:p>
      </dgm:t>
    </dgm:pt>
    <dgm:pt modelId="{27E23012-21D1-4DF3-B3C9-79AB1C0714CE}" type="parTrans" cxnId="{14677715-EA4B-435E-92F8-2EEDAC8C5DB0}">
      <dgm:prSet/>
      <dgm:spPr/>
      <dgm:t>
        <a:bodyPr/>
        <a:lstStyle/>
        <a:p>
          <a:endParaRPr lang="en-CA"/>
        </a:p>
      </dgm:t>
    </dgm:pt>
    <dgm:pt modelId="{90E60DC0-0E07-4FF4-AC83-CDCB84C005A1}" type="sibTrans" cxnId="{14677715-EA4B-435E-92F8-2EEDAC8C5DB0}">
      <dgm:prSet/>
      <dgm:spPr/>
      <dgm:t>
        <a:bodyPr/>
        <a:lstStyle/>
        <a:p>
          <a:endParaRPr lang="en-CA"/>
        </a:p>
      </dgm:t>
    </dgm:pt>
    <dgm:pt modelId="{F785F55C-58AA-405E-A2D9-D87304F16CBB}">
      <dgm:prSet phldrT="[Text]"/>
      <dgm:spPr>
        <a:solidFill>
          <a:srgbClr val="004821"/>
        </a:solidFill>
      </dgm:spPr>
      <dgm:t>
        <a:bodyPr/>
        <a:lstStyle/>
        <a:p>
          <a:r>
            <a:rPr lang="en-CA" dirty="0"/>
            <a:t>Family</a:t>
          </a:r>
        </a:p>
        <a:p>
          <a:r>
            <a:rPr lang="en-CA" dirty="0"/>
            <a:t>Begins</a:t>
          </a:r>
        </a:p>
        <a:p>
          <a:r>
            <a:rPr lang="en-CA" dirty="0"/>
            <a:t>Saturday</a:t>
          </a:r>
        </a:p>
      </dgm:t>
    </dgm:pt>
    <dgm:pt modelId="{B17DA27F-F5FF-4077-BE21-1318CD848758}" type="parTrans" cxnId="{1E7EBC82-E259-4416-B437-54F42F1D1D26}">
      <dgm:prSet/>
      <dgm:spPr/>
      <dgm:t>
        <a:bodyPr/>
        <a:lstStyle/>
        <a:p>
          <a:endParaRPr lang="en-CA"/>
        </a:p>
      </dgm:t>
    </dgm:pt>
    <dgm:pt modelId="{587EFB99-003F-4504-AA8D-BC8B0F4231B9}" type="sibTrans" cxnId="{1E7EBC82-E259-4416-B437-54F42F1D1D26}">
      <dgm:prSet/>
      <dgm:spPr/>
      <dgm:t>
        <a:bodyPr/>
        <a:lstStyle/>
        <a:p>
          <a:endParaRPr lang="en-CA"/>
        </a:p>
      </dgm:t>
    </dgm:pt>
    <dgm:pt modelId="{E7673EE1-D706-426F-84CE-D31C2017199B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Mom</a:t>
          </a:r>
        </a:p>
      </dgm:t>
    </dgm:pt>
    <dgm:pt modelId="{64B3CC0E-8C4B-477D-B4D3-2682D13665DA}" type="parTrans" cxnId="{11E77D5A-3661-4EC1-A240-746369658C88}">
      <dgm:prSet/>
      <dgm:spPr/>
      <dgm:t>
        <a:bodyPr/>
        <a:lstStyle/>
        <a:p>
          <a:endParaRPr lang="en-CA"/>
        </a:p>
      </dgm:t>
    </dgm:pt>
    <dgm:pt modelId="{A6E023FB-583E-46EB-8116-617E9942A176}" type="sibTrans" cxnId="{11E77D5A-3661-4EC1-A240-746369658C88}">
      <dgm:prSet/>
      <dgm:spPr/>
      <dgm:t>
        <a:bodyPr/>
        <a:lstStyle/>
        <a:p>
          <a:endParaRPr lang="en-CA"/>
        </a:p>
      </dgm:t>
    </dgm:pt>
    <dgm:pt modelId="{4842CDD1-1EE0-44D7-A8A4-7AC142DD68A1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Uncle #1 &amp; family</a:t>
          </a:r>
        </a:p>
      </dgm:t>
    </dgm:pt>
    <dgm:pt modelId="{273FB1EC-05A3-4F68-9465-ACF0E7EF594B}" type="parTrans" cxnId="{73677A9C-F6B2-487B-9380-266B68CC62C9}">
      <dgm:prSet/>
      <dgm:spPr/>
      <dgm:t>
        <a:bodyPr/>
        <a:lstStyle/>
        <a:p>
          <a:endParaRPr lang="en-CA"/>
        </a:p>
      </dgm:t>
    </dgm:pt>
    <dgm:pt modelId="{975289A1-7006-43C5-99F6-A6690D8CE904}" type="sibTrans" cxnId="{73677A9C-F6B2-487B-9380-266B68CC62C9}">
      <dgm:prSet/>
      <dgm:spPr/>
      <dgm:t>
        <a:bodyPr/>
        <a:lstStyle/>
        <a:p>
          <a:endParaRPr lang="en-CA"/>
        </a:p>
      </dgm:t>
    </dgm:pt>
    <dgm:pt modelId="{C0EECA9D-7B3E-46C0-9153-4E83D1A2410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The</a:t>
          </a:r>
        </a:p>
        <a:p>
          <a:r>
            <a:rPr lang="en-CA" sz="1400" dirty="0">
              <a:latin typeface="Abadi" panose="020B0604020104020204" pitchFamily="34" charset="0"/>
            </a:rPr>
            <a:t>Flu</a:t>
          </a:r>
        </a:p>
      </dgm:t>
    </dgm:pt>
    <dgm:pt modelId="{3EBD434A-9C68-4762-AEE9-C0389A0EC84B}" type="parTrans" cxnId="{18224AA7-E2A3-4044-BBA5-097B26BE2284}">
      <dgm:prSet/>
      <dgm:spPr/>
      <dgm:t>
        <a:bodyPr/>
        <a:lstStyle/>
        <a:p>
          <a:endParaRPr lang="en-CA"/>
        </a:p>
      </dgm:t>
    </dgm:pt>
    <dgm:pt modelId="{21632482-0E1A-4368-8BB8-D1FC63933EE7}" type="sibTrans" cxnId="{18224AA7-E2A3-4044-BBA5-097B26BE2284}">
      <dgm:prSet/>
      <dgm:spPr/>
      <dgm:t>
        <a:bodyPr/>
        <a:lstStyle/>
        <a:p>
          <a:endParaRPr lang="en-CA"/>
        </a:p>
      </dgm:t>
    </dgm:pt>
    <dgm:pt modelId="{EB30E969-4153-4242-9E96-1AFB913B4A3D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Grandma</a:t>
          </a:r>
        </a:p>
      </dgm:t>
    </dgm:pt>
    <dgm:pt modelId="{98CC1D1F-C737-4358-B93F-01ABA1433E2E}" type="parTrans" cxnId="{403478C1-CD66-4E48-859D-C029EEBFC3F1}">
      <dgm:prSet/>
      <dgm:spPr/>
      <dgm:t>
        <a:bodyPr/>
        <a:lstStyle/>
        <a:p>
          <a:endParaRPr lang="en-CA"/>
        </a:p>
      </dgm:t>
    </dgm:pt>
    <dgm:pt modelId="{D788EFA7-3875-4D86-86C6-E36A2C7BF77E}" type="sibTrans" cxnId="{403478C1-CD66-4E48-859D-C029EEBFC3F1}">
      <dgm:prSet/>
      <dgm:spPr/>
      <dgm:t>
        <a:bodyPr/>
        <a:lstStyle/>
        <a:p>
          <a:endParaRPr lang="en-CA"/>
        </a:p>
      </dgm:t>
    </dgm:pt>
    <dgm:pt modelId="{889277E4-BCD4-4F70-AFFA-8A87C3CE694B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Dad</a:t>
          </a:r>
        </a:p>
      </dgm:t>
    </dgm:pt>
    <dgm:pt modelId="{6F07E7FA-3B80-4BD3-8D92-4A867BD59133}" type="parTrans" cxnId="{0A82DA6D-B71E-45D6-B546-011DEC3FFF7F}">
      <dgm:prSet/>
      <dgm:spPr/>
      <dgm:t>
        <a:bodyPr/>
        <a:lstStyle/>
        <a:p>
          <a:endParaRPr lang="en-CA"/>
        </a:p>
      </dgm:t>
    </dgm:pt>
    <dgm:pt modelId="{3D79920C-AED9-406A-8D2D-54D8D492CBDF}" type="sibTrans" cxnId="{0A82DA6D-B71E-45D6-B546-011DEC3FFF7F}">
      <dgm:prSet/>
      <dgm:spPr/>
      <dgm:t>
        <a:bodyPr/>
        <a:lstStyle/>
        <a:p>
          <a:endParaRPr lang="en-CA"/>
        </a:p>
      </dgm:t>
    </dgm:pt>
    <dgm:pt modelId="{183810C0-19D5-4ABC-B780-53E3A82D074D}">
      <dgm:prSet phldrT="[Text]" custT="1"/>
      <dgm:spPr/>
      <dgm:t>
        <a:bodyPr/>
        <a:lstStyle/>
        <a:p>
          <a:r>
            <a:rPr lang="en-CA" sz="1400" dirty="0">
              <a:latin typeface="Abadi" panose="020B0604020202020204" pitchFamily="34" charset="0"/>
            </a:rPr>
            <a:t>Jack</a:t>
          </a:r>
          <a:endParaRPr lang="en-CA" sz="1400" dirty="0"/>
        </a:p>
      </dgm:t>
    </dgm:pt>
    <dgm:pt modelId="{AC1A42C6-BAC8-4E99-8729-BD46E4843E0A}" type="parTrans" cxnId="{3C68E711-50E7-404F-A260-F9C899C58A59}">
      <dgm:prSet/>
      <dgm:spPr/>
      <dgm:t>
        <a:bodyPr/>
        <a:lstStyle/>
        <a:p>
          <a:endParaRPr lang="en-CA"/>
        </a:p>
      </dgm:t>
    </dgm:pt>
    <dgm:pt modelId="{C47A3C97-23DF-4100-B223-69541532993C}" type="sibTrans" cxnId="{3C68E711-50E7-404F-A260-F9C899C58A59}">
      <dgm:prSet/>
      <dgm:spPr/>
      <dgm:t>
        <a:bodyPr/>
        <a:lstStyle/>
        <a:p>
          <a:endParaRPr lang="en-CA"/>
        </a:p>
      </dgm:t>
    </dgm:pt>
    <dgm:pt modelId="{6DC1A733-E43B-4D6F-80FA-7A6DDE26FACF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Dad</a:t>
          </a:r>
        </a:p>
      </dgm:t>
    </dgm:pt>
    <dgm:pt modelId="{AEF94F23-A462-4BBE-8FD3-C4D3E00878D3}" type="parTrans" cxnId="{9D5B65B0-36CB-4B2F-8EE2-DB4777CF79FB}">
      <dgm:prSet/>
      <dgm:spPr/>
      <dgm:t>
        <a:bodyPr/>
        <a:lstStyle/>
        <a:p>
          <a:endParaRPr lang="en-CA"/>
        </a:p>
      </dgm:t>
    </dgm:pt>
    <dgm:pt modelId="{5EE937D6-E571-4F19-B5BA-9EDE4A9E71E5}" type="sibTrans" cxnId="{9D5B65B0-36CB-4B2F-8EE2-DB4777CF79FB}">
      <dgm:prSet/>
      <dgm:spPr/>
      <dgm:t>
        <a:bodyPr/>
        <a:lstStyle/>
        <a:p>
          <a:endParaRPr lang="en-CA"/>
        </a:p>
      </dgm:t>
    </dgm:pt>
    <dgm:pt modelId="{3541AA3E-922E-46E4-AF00-EC2F80B1D4F4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Jack</a:t>
          </a:r>
        </a:p>
      </dgm:t>
    </dgm:pt>
    <dgm:pt modelId="{496BC175-C25B-4346-8637-71CC8CC03059}" type="parTrans" cxnId="{F43E2CD1-F42F-4CBD-A2E9-1B68B0D39233}">
      <dgm:prSet/>
      <dgm:spPr/>
      <dgm:t>
        <a:bodyPr/>
        <a:lstStyle/>
        <a:p>
          <a:endParaRPr lang="en-CA"/>
        </a:p>
      </dgm:t>
    </dgm:pt>
    <dgm:pt modelId="{D7FC27BC-9BFE-474D-B042-D33E0D435D43}" type="sibTrans" cxnId="{F43E2CD1-F42F-4CBD-A2E9-1B68B0D39233}">
      <dgm:prSet/>
      <dgm:spPr/>
      <dgm:t>
        <a:bodyPr/>
        <a:lstStyle/>
        <a:p>
          <a:endParaRPr lang="en-CA"/>
        </a:p>
      </dgm:t>
    </dgm:pt>
    <dgm:pt modelId="{E75B62DC-B21D-45BE-8C78-832F2C92412A}">
      <dgm:prSet phldrT="[Text]" custT="1"/>
      <dgm:spPr/>
      <dgm:t>
        <a:bodyPr/>
        <a:lstStyle/>
        <a:p>
          <a:r>
            <a:rPr lang="en-CA" sz="1400" dirty="0"/>
            <a:t>Cousin 1&amp;2</a:t>
          </a:r>
        </a:p>
      </dgm:t>
    </dgm:pt>
    <dgm:pt modelId="{6401EE96-BF29-4A1B-BA03-9EBA345356A6}" type="parTrans" cxnId="{F1B85FB4-69B8-482F-8C02-9C42AB200309}">
      <dgm:prSet/>
      <dgm:spPr/>
      <dgm:t>
        <a:bodyPr/>
        <a:lstStyle/>
        <a:p>
          <a:endParaRPr lang="en-CA"/>
        </a:p>
      </dgm:t>
    </dgm:pt>
    <dgm:pt modelId="{49C6C1BE-0824-44F7-8530-636E7C104176}" type="sibTrans" cxnId="{F1B85FB4-69B8-482F-8C02-9C42AB200309}">
      <dgm:prSet/>
      <dgm:spPr/>
      <dgm:t>
        <a:bodyPr/>
        <a:lstStyle/>
        <a:p>
          <a:endParaRPr lang="en-CA"/>
        </a:p>
      </dgm:t>
    </dgm:pt>
    <dgm:pt modelId="{310579A7-B4CA-4F7B-BD3D-512E62A624AD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In office</a:t>
          </a:r>
        </a:p>
      </dgm:t>
    </dgm:pt>
    <dgm:pt modelId="{274C8286-6C71-4A5A-9FEF-B528204FC20D}" type="parTrans" cxnId="{947A6C35-9E18-48D0-8194-B2BF051B2F5C}">
      <dgm:prSet/>
      <dgm:spPr/>
      <dgm:t>
        <a:bodyPr/>
        <a:lstStyle/>
        <a:p>
          <a:endParaRPr lang="en-CA"/>
        </a:p>
      </dgm:t>
    </dgm:pt>
    <dgm:pt modelId="{D62057EE-5DC5-4AA6-81E8-FB3446CEE902}" type="sibTrans" cxnId="{947A6C35-9E18-48D0-8194-B2BF051B2F5C}">
      <dgm:prSet/>
      <dgm:spPr/>
      <dgm:t>
        <a:bodyPr/>
        <a:lstStyle/>
        <a:p>
          <a:endParaRPr lang="en-CA"/>
        </a:p>
      </dgm:t>
    </dgm:pt>
    <dgm:pt modelId="{60884E61-A5F8-4ED2-A93B-5D299C566EFD}" type="pres">
      <dgm:prSet presAssocID="{B4B474E3-A186-4239-92DB-24B3ABB602D0}" presName="theList" presStyleCnt="0">
        <dgm:presLayoutVars>
          <dgm:dir/>
          <dgm:animLvl val="lvl"/>
          <dgm:resizeHandles val="exact"/>
        </dgm:presLayoutVars>
      </dgm:prSet>
      <dgm:spPr/>
    </dgm:pt>
    <dgm:pt modelId="{695ED8A2-44F4-471F-A665-FC36F5F7531A}" type="pres">
      <dgm:prSet presAssocID="{C53B4D87-24D5-48BF-A9AF-275386D3A064}" presName="compNode" presStyleCnt="0"/>
      <dgm:spPr/>
    </dgm:pt>
    <dgm:pt modelId="{1929F1E2-DC23-4CB7-8208-8F95707643F6}" type="pres">
      <dgm:prSet presAssocID="{C53B4D87-24D5-48BF-A9AF-275386D3A064}" presName="noGeometry" presStyleCnt="0"/>
      <dgm:spPr/>
    </dgm:pt>
    <dgm:pt modelId="{0C6B8A07-292A-435F-BBA1-2B9DBAB53269}" type="pres">
      <dgm:prSet presAssocID="{C53B4D87-24D5-48BF-A9AF-275386D3A064}" presName="childTextVisible" presStyleLbl="bgAccFollowNode1" presStyleIdx="0" presStyleCnt="3">
        <dgm:presLayoutVars>
          <dgm:bulletEnabled val="1"/>
        </dgm:presLayoutVars>
      </dgm:prSet>
      <dgm:spPr/>
    </dgm:pt>
    <dgm:pt modelId="{B7B0961A-B86E-4EDE-ACF3-632F968C8DA1}" type="pres">
      <dgm:prSet presAssocID="{C53B4D87-24D5-48BF-A9AF-275386D3A064}" presName="childTextHidden" presStyleLbl="bgAccFollowNode1" presStyleIdx="0" presStyleCnt="3"/>
      <dgm:spPr/>
    </dgm:pt>
    <dgm:pt modelId="{49B0F57F-B37D-4A92-92AA-D12A47C06964}" type="pres">
      <dgm:prSet presAssocID="{C53B4D87-24D5-48BF-A9AF-275386D3A06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80D5A0F-E862-4B29-B45A-41CA5FD05D1A}" type="pres">
      <dgm:prSet presAssocID="{C53B4D87-24D5-48BF-A9AF-275386D3A064}" presName="aSpace" presStyleCnt="0"/>
      <dgm:spPr/>
    </dgm:pt>
    <dgm:pt modelId="{A695FF54-41D4-4BFD-85B9-929D0AC90B83}" type="pres">
      <dgm:prSet presAssocID="{F785F55C-58AA-405E-A2D9-D87304F16CBB}" presName="compNode" presStyleCnt="0"/>
      <dgm:spPr/>
    </dgm:pt>
    <dgm:pt modelId="{83790E77-6DAC-4339-BAE2-04DCE2A74725}" type="pres">
      <dgm:prSet presAssocID="{F785F55C-58AA-405E-A2D9-D87304F16CBB}" presName="noGeometry" presStyleCnt="0"/>
      <dgm:spPr/>
    </dgm:pt>
    <dgm:pt modelId="{C8212037-B658-4DAD-B483-DFEA3C1B6684}" type="pres">
      <dgm:prSet presAssocID="{F785F55C-58AA-405E-A2D9-D87304F16CBB}" presName="childTextVisible" presStyleLbl="bgAccFollowNode1" presStyleIdx="1" presStyleCnt="3">
        <dgm:presLayoutVars>
          <dgm:bulletEnabled val="1"/>
        </dgm:presLayoutVars>
      </dgm:prSet>
      <dgm:spPr/>
    </dgm:pt>
    <dgm:pt modelId="{CC662A66-34D0-472C-8B97-7C34392C6415}" type="pres">
      <dgm:prSet presAssocID="{F785F55C-58AA-405E-A2D9-D87304F16CBB}" presName="childTextHidden" presStyleLbl="bgAccFollowNode1" presStyleIdx="1" presStyleCnt="3"/>
      <dgm:spPr/>
    </dgm:pt>
    <dgm:pt modelId="{19F2F1FF-CEBB-40BB-BDD9-A3FA47972557}" type="pres">
      <dgm:prSet presAssocID="{F785F55C-58AA-405E-A2D9-D87304F16CB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7E78989-6504-4A6D-B650-71AEFA3DCB74}" type="pres">
      <dgm:prSet presAssocID="{F785F55C-58AA-405E-A2D9-D87304F16CBB}" presName="aSpace" presStyleCnt="0"/>
      <dgm:spPr/>
    </dgm:pt>
    <dgm:pt modelId="{7C9933EA-4FCC-4558-9BCD-3C7B7D80825D}" type="pres">
      <dgm:prSet presAssocID="{C0EECA9D-7B3E-46C0-9153-4E83D1A24103}" presName="compNode" presStyleCnt="0"/>
      <dgm:spPr/>
    </dgm:pt>
    <dgm:pt modelId="{F9A9F92C-289F-44E1-B869-67F9AFF1236E}" type="pres">
      <dgm:prSet presAssocID="{C0EECA9D-7B3E-46C0-9153-4E83D1A24103}" presName="noGeometry" presStyleCnt="0"/>
      <dgm:spPr/>
    </dgm:pt>
    <dgm:pt modelId="{F8605B2C-8802-411D-AFBE-1CF4932A3C20}" type="pres">
      <dgm:prSet presAssocID="{C0EECA9D-7B3E-46C0-9153-4E83D1A24103}" presName="childTextVisible" presStyleLbl="bgAccFollowNode1" presStyleIdx="2" presStyleCnt="3" custScaleX="112664" custScaleY="108414" custLinFactNeighborX="5678" custLinFactNeighborY="-1715">
        <dgm:presLayoutVars>
          <dgm:bulletEnabled val="1"/>
        </dgm:presLayoutVars>
      </dgm:prSet>
      <dgm:spPr/>
    </dgm:pt>
    <dgm:pt modelId="{4EFC2209-A8EC-4A83-AE03-971887B79530}" type="pres">
      <dgm:prSet presAssocID="{C0EECA9D-7B3E-46C0-9153-4E83D1A24103}" presName="childTextHidden" presStyleLbl="bgAccFollowNode1" presStyleIdx="2" presStyleCnt="3"/>
      <dgm:spPr/>
    </dgm:pt>
    <dgm:pt modelId="{0C54EF1D-6A5E-4D81-983B-56B7144DE90F}" type="pres">
      <dgm:prSet presAssocID="{C0EECA9D-7B3E-46C0-9153-4E83D1A24103}" presName="parentText" presStyleLbl="node1" presStyleIdx="2" presStyleCnt="3" custLinFactNeighborX="-7641" custLinFactNeighborY="-7745">
        <dgm:presLayoutVars>
          <dgm:chMax val="1"/>
          <dgm:bulletEnabled val="1"/>
        </dgm:presLayoutVars>
      </dgm:prSet>
      <dgm:spPr/>
    </dgm:pt>
  </dgm:ptLst>
  <dgm:cxnLst>
    <dgm:cxn modelId="{28CDAB02-6A81-4D18-BD46-3D222F276080}" type="presOf" srcId="{02004DF4-E5D5-4716-A779-10541593AF55}" destId="{B7B0961A-B86E-4EDE-ACF3-632F968C8DA1}" srcOrd="1" destOrd="2" presId="urn:microsoft.com/office/officeart/2005/8/layout/hProcess6"/>
    <dgm:cxn modelId="{0569090A-EF7C-4F88-A838-AF840A49CAF3}" srcId="{B4B474E3-A186-4239-92DB-24B3ABB602D0}" destId="{C53B4D87-24D5-48BF-A9AF-275386D3A064}" srcOrd="0" destOrd="0" parTransId="{4006C61F-4ABC-4E8A-A845-DF331F9D8584}" sibTransId="{A4F4BA56-248A-49F0-A9D0-E3FF67E98398}"/>
    <dgm:cxn modelId="{B1BB890B-9E5C-4FCD-BBD6-0A4B5D732B8E}" type="presOf" srcId="{4842CDD1-1EE0-44D7-A8A4-7AC142DD68A1}" destId="{C8212037-B658-4DAD-B483-DFEA3C1B6684}" srcOrd="0" destOrd="2" presId="urn:microsoft.com/office/officeart/2005/8/layout/hProcess6"/>
    <dgm:cxn modelId="{3C68E711-50E7-404F-A260-F9C899C58A59}" srcId="{C53B4D87-24D5-48BF-A9AF-275386D3A064}" destId="{183810C0-19D5-4ABC-B780-53E3A82D074D}" srcOrd="1" destOrd="0" parTransId="{AC1A42C6-BAC8-4E99-8729-BD46E4843E0A}" sibTransId="{C47A3C97-23DF-4100-B223-69541532993C}"/>
    <dgm:cxn modelId="{43DBF212-D12B-4D18-B887-F078991B15F5}" type="presOf" srcId="{3541AA3E-922E-46E4-AF00-EC2F80B1D4F4}" destId="{F8605B2C-8802-411D-AFBE-1CF4932A3C20}" srcOrd="0" destOrd="1" presId="urn:microsoft.com/office/officeart/2005/8/layout/hProcess6"/>
    <dgm:cxn modelId="{14677715-EA4B-435E-92F8-2EEDAC8C5DB0}" srcId="{C53B4D87-24D5-48BF-A9AF-275386D3A064}" destId="{02004DF4-E5D5-4716-A779-10541593AF55}" srcOrd="2" destOrd="0" parTransId="{27E23012-21D1-4DF3-B3C9-79AB1C0714CE}" sibTransId="{90E60DC0-0E07-4FF4-AC83-CDCB84C005A1}"/>
    <dgm:cxn modelId="{155D3A26-FADB-4A56-8B9D-45008D876378}" type="presOf" srcId="{3541AA3E-922E-46E4-AF00-EC2F80B1D4F4}" destId="{4EFC2209-A8EC-4A83-AE03-971887B79530}" srcOrd="1" destOrd="1" presId="urn:microsoft.com/office/officeart/2005/8/layout/hProcess6"/>
    <dgm:cxn modelId="{E2C8162F-115F-4700-951A-ED528D68A98B}" type="presOf" srcId="{310579A7-B4CA-4F7B-BD3D-512E62A624AD}" destId="{0C6B8A07-292A-435F-BBA1-2B9DBAB53269}" srcOrd="0" destOrd="0" presId="urn:microsoft.com/office/officeart/2005/8/layout/hProcess6"/>
    <dgm:cxn modelId="{947A6C35-9E18-48D0-8194-B2BF051B2F5C}" srcId="{C53B4D87-24D5-48BF-A9AF-275386D3A064}" destId="{310579A7-B4CA-4F7B-BD3D-512E62A624AD}" srcOrd="0" destOrd="0" parTransId="{274C8286-6C71-4A5A-9FEF-B528204FC20D}" sibTransId="{D62057EE-5DC5-4AA6-81E8-FB3446CEE902}"/>
    <dgm:cxn modelId="{82D1E83B-7EBE-4793-8E92-F514126B8BA3}" type="presOf" srcId="{B4B474E3-A186-4239-92DB-24B3ABB602D0}" destId="{60884E61-A5F8-4ED2-A93B-5D299C566EFD}" srcOrd="0" destOrd="0" presId="urn:microsoft.com/office/officeart/2005/8/layout/hProcess6"/>
    <dgm:cxn modelId="{94D2315F-3B33-4F33-B645-6B1BBF7055AA}" type="presOf" srcId="{E75B62DC-B21D-45BE-8C78-832F2C92412A}" destId="{F8605B2C-8802-411D-AFBE-1CF4932A3C20}" srcOrd="0" destOrd="3" presId="urn:microsoft.com/office/officeart/2005/8/layout/hProcess6"/>
    <dgm:cxn modelId="{39A42561-5DE2-421C-BA8A-DD92B6B3B22A}" type="presOf" srcId="{4842CDD1-1EE0-44D7-A8A4-7AC142DD68A1}" destId="{CC662A66-34D0-472C-8B97-7C34392C6415}" srcOrd="1" destOrd="2" presId="urn:microsoft.com/office/officeart/2005/8/layout/hProcess6"/>
    <dgm:cxn modelId="{045F0862-077A-4FBA-BEDF-75BF3F47CFF3}" type="presOf" srcId="{889277E4-BCD4-4F70-AFFA-8A87C3CE694B}" destId="{4EFC2209-A8EC-4A83-AE03-971887B79530}" srcOrd="1" destOrd="2" presId="urn:microsoft.com/office/officeart/2005/8/layout/hProcess6"/>
    <dgm:cxn modelId="{0A82DA6D-B71E-45D6-B546-011DEC3FFF7F}" srcId="{C0EECA9D-7B3E-46C0-9153-4E83D1A24103}" destId="{889277E4-BCD4-4F70-AFFA-8A87C3CE694B}" srcOrd="2" destOrd="0" parTransId="{6F07E7FA-3B80-4BD3-8D92-4A867BD59133}" sibTransId="{3D79920C-AED9-406A-8D2D-54D8D492CBDF}"/>
    <dgm:cxn modelId="{F8609B70-6865-4A3A-A3AA-E468F3C2FBF9}" type="presOf" srcId="{C53B4D87-24D5-48BF-A9AF-275386D3A064}" destId="{49B0F57F-B37D-4A92-92AA-D12A47C06964}" srcOrd="0" destOrd="0" presId="urn:microsoft.com/office/officeart/2005/8/layout/hProcess6"/>
    <dgm:cxn modelId="{DB488B52-7D09-48E3-B1AA-0234F7C96F48}" type="presOf" srcId="{02004DF4-E5D5-4716-A779-10541593AF55}" destId="{0C6B8A07-292A-435F-BBA1-2B9DBAB53269}" srcOrd="0" destOrd="2" presId="urn:microsoft.com/office/officeart/2005/8/layout/hProcess6"/>
    <dgm:cxn modelId="{8520EA76-DC08-4664-A196-FC9ED715AABA}" type="presOf" srcId="{EB30E969-4153-4242-9E96-1AFB913B4A3D}" destId="{F8605B2C-8802-411D-AFBE-1CF4932A3C20}" srcOrd="0" destOrd="0" presId="urn:microsoft.com/office/officeart/2005/8/layout/hProcess6"/>
    <dgm:cxn modelId="{11E77D5A-3661-4EC1-A240-746369658C88}" srcId="{F785F55C-58AA-405E-A2D9-D87304F16CBB}" destId="{E7673EE1-D706-426F-84CE-D31C2017199B}" srcOrd="0" destOrd="0" parTransId="{64B3CC0E-8C4B-477D-B4D3-2682D13665DA}" sibTransId="{A6E023FB-583E-46EB-8116-617E9942A176}"/>
    <dgm:cxn modelId="{839AB47A-0380-4E25-808F-CCAC9CEED6EA}" type="presOf" srcId="{183810C0-19D5-4ABC-B780-53E3A82D074D}" destId="{B7B0961A-B86E-4EDE-ACF3-632F968C8DA1}" srcOrd="1" destOrd="1" presId="urn:microsoft.com/office/officeart/2005/8/layout/hProcess6"/>
    <dgm:cxn modelId="{5CA87880-96B2-4DA1-9C77-000936B661DD}" type="presOf" srcId="{E75B62DC-B21D-45BE-8C78-832F2C92412A}" destId="{4EFC2209-A8EC-4A83-AE03-971887B79530}" srcOrd="1" destOrd="3" presId="urn:microsoft.com/office/officeart/2005/8/layout/hProcess6"/>
    <dgm:cxn modelId="{1E7EBC82-E259-4416-B437-54F42F1D1D26}" srcId="{B4B474E3-A186-4239-92DB-24B3ABB602D0}" destId="{F785F55C-58AA-405E-A2D9-D87304F16CBB}" srcOrd="1" destOrd="0" parTransId="{B17DA27F-F5FF-4077-BE21-1318CD848758}" sibTransId="{587EFB99-003F-4504-AA8D-BC8B0F4231B9}"/>
    <dgm:cxn modelId="{D6716D92-4E1E-43F2-9101-B1A8BC0AA4D6}" type="presOf" srcId="{E7673EE1-D706-426F-84CE-D31C2017199B}" destId="{C8212037-B658-4DAD-B483-DFEA3C1B6684}" srcOrd="0" destOrd="0" presId="urn:microsoft.com/office/officeart/2005/8/layout/hProcess6"/>
    <dgm:cxn modelId="{5131DE94-5696-48BE-B4F5-560EA9A8ED2E}" type="presOf" srcId="{6DC1A733-E43B-4D6F-80FA-7A6DDE26FACF}" destId="{C8212037-B658-4DAD-B483-DFEA3C1B6684}" srcOrd="0" destOrd="1" presId="urn:microsoft.com/office/officeart/2005/8/layout/hProcess6"/>
    <dgm:cxn modelId="{73677A9C-F6B2-487B-9380-266B68CC62C9}" srcId="{F785F55C-58AA-405E-A2D9-D87304F16CBB}" destId="{4842CDD1-1EE0-44D7-A8A4-7AC142DD68A1}" srcOrd="2" destOrd="0" parTransId="{273FB1EC-05A3-4F68-9465-ACF0E7EF594B}" sibTransId="{975289A1-7006-43C5-99F6-A6690D8CE904}"/>
    <dgm:cxn modelId="{785A1DA3-6996-415A-8B6F-5D8F179D1C11}" type="presOf" srcId="{310579A7-B4CA-4F7B-BD3D-512E62A624AD}" destId="{B7B0961A-B86E-4EDE-ACF3-632F968C8DA1}" srcOrd="1" destOrd="0" presId="urn:microsoft.com/office/officeart/2005/8/layout/hProcess6"/>
    <dgm:cxn modelId="{8914AAA3-8E70-44EB-8ECF-914142A98992}" type="presOf" srcId="{E7673EE1-D706-426F-84CE-D31C2017199B}" destId="{CC662A66-34D0-472C-8B97-7C34392C6415}" srcOrd="1" destOrd="0" presId="urn:microsoft.com/office/officeart/2005/8/layout/hProcess6"/>
    <dgm:cxn modelId="{18224AA7-E2A3-4044-BBA5-097B26BE2284}" srcId="{B4B474E3-A186-4239-92DB-24B3ABB602D0}" destId="{C0EECA9D-7B3E-46C0-9153-4E83D1A24103}" srcOrd="2" destOrd="0" parTransId="{3EBD434A-9C68-4762-AEE9-C0389A0EC84B}" sibTransId="{21632482-0E1A-4368-8BB8-D1FC63933EE7}"/>
    <dgm:cxn modelId="{9D5B65B0-36CB-4B2F-8EE2-DB4777CF79FB}" srcId="{F785F55C-58AA-405E-A2D9-D87304F16CBB}" destId="{6DC1A733-E43B-4D6F-80FA-7A6DDE26FACF}" srcOrd="1" destOrd="0" parTransId="{AEF94F23-A462-4BBE-8FD3-C4D3E00878D3}" sibTransId="{5EE937D6-E571-4F19-B5BA-9EDE4A9E71E5}"/>
    <dgm:cxn modelId="{F1B85FB4-69B8-482F-8C02-9C42AB200309}" srcId="{C0EECA9D-7B3E-46C0-9153-4E83D1A24103}" destId="{E75B62DC-B21D-45BE-8C78-832F2C92412A}" srcOrd="3" destOrd="0" parTransId="{6401EE96-BF29-4A1B-BA03-9EBA345356A6}" sibTransId="{49C6C1BE-0824-44F7-8530-636E7C104176}"/>
    <dgm:cxn modelId="{E14F96BE-E3BF-426C-A30F-B50FC3626B2B}" type="presOf" srcId="{889277E4-BCD4-4F70-AFFA-8A87C3CE694B}" destId="{F8605B2C-8802-411D-AFBE-1CF4932A3C20}" srcOrd="0" destOrd="2" presId="urn:microsoft.com/office/officeart/2005/8/layout/hProcess6"/>
    <dgm:cxn modelId="{403478C1-CD66-4E48-859D-C029EEBFC3F1}" srcId="{C0EECA9D-7B3E-46C0-9153-4E83D1A24103}" destId="{EB30E969-4153-4242-9E96-1AFB913B4A3D}" srcOrd="0" destOrd="0" parTransId="{98CC1D1F-C737-4358-B93F-01ABA1433E2E}" sibTransId="{D788EFA7-3875-4D86-86C6-E36A2C7BF77E}"/>
    <dgm:cxn modelId="{AC63E2C2-142C-4488-81A3-44208C742FD9}" type="presOf" srcId="{6DC1A733-E43B-4D6F-80FA-7A6DDE26FACF}" destId="{CC662A66-34D0-472C-8B97-7C34392C6415}" srcOrd="1" destOrd="1" presId="urn:microsoft.com/office/officeart/2005/8/layout/hProcess6"/>
    <dgm:cxn modelId="{B63D72CA-3CED-4450-A59C-386C84593C64}" type="presOf" srcId="{F785F55C-58AA-405E-A2D9-D87304F16CBB}" destId="{19F2F1FF-CEBB-40BB-BDD9-A3FA47972557}" srcOrd="0" destOrd="0" presId="urn:microsoft.com/office/officeart/2005/8/layout/hProcess6"/>
    <dgm:cxn modelId="{F43E2CD1-F42F-4CBD-A2E9-1B68B0D39233}" srcId="{C0EECA9D-7B3E-46C0-9153-4E83D1A24103}" destId="{3541AA3E-922E-46E4-AF00-EC2F80B1D4F4}" srcOrd="1" destOrd="0" parTransId="{496BC175-C25B-4346-8637-71CC8CC03059}" sibTransId="{D7FC27BC-9BFE-474D-B042-D33E0D435D43}"/>
    <dgm:cxn modelId="{766493DA-34EE-499D-B665-15A4652BB40E}" type="presOf" srcId="{EB30E969-4153-4242-9E96-1AFB913B4A3D}" destId="{4EFC2209-A8EC-4A83-AE03-971887B79530}" srcOrd="1" destOrd="0" presId="urn:microsoft.com/office/officeart/2005/8/layout/hProcess6"/>
    <dgm:cxn modelId="{0CF133EB-AFE2-42AD-91EF-F081AC05AA5E}" type="presOf" srcId="{C0EECA9D-7B3E-46C0-9153-4E83D1A24103}" destId="{0C54EF1D-6A5E-4D81-983B-56B7144DE90F}" srcOrd="0" destOrd="0" presId="urn:microsoft.com/office/officeart/2005/8/layout/hProcess6"/>
    <dgm:cxn modelId="{90732EF8-B6B7-4892-9543-9CCD87E0A188}" type="presOf" srcId="{183810C0-19D5-4ABC-B780-53E3A82D074D}" destId="{0C6B8A07-292A-435F-BBA1-2B9DBAB53269}" srcOrd="0" destOrd="1" presId="urn:microsoft.com/office/officeart/2005/8/layout/hProcess6"/>
    <dgm:cxn modelId="{79EBA9C9-4FE2-4D0F-83D5-EB3C8D4809E2}" type="presParOf" srcId="{60884E61-A5F8-4ED2-A93B-5D299C566EFD}" destId="{695ED8A2-44F4-471F-A665-FC36F5F7531A}" srcOrd="0" destOrd="0" presId="urn:microsoft.com/office/officeart/2005/8/layout/hProcess6"/>
    <dgm:cxn modelId="{7C87E5A8-D51B-4885-B064-EB5C5D92C70C}" type="presParOf" srcId="{695ED8A2-44F4-471F-A665-FC36F5F7531A}" destId="{1929F1E2-DC23-4CB7-8208-8F95707643F6}" srcOrd="0" destOrd="0" presId="urn:microsoft.com/office/officeart/2005/8/layout/hProcess6"/>
    <dgm:cxn modelId="{B7FC2F32-AEDB-488E-8488-A67908596115}" type="presParOf" srcId="{695ED8A2-44F4-471F-A665-FC36F5F7531A}" destId="{0C6B8A07-292A-435F-BBA1-2B9DBAB53269}" srcOrd="1" destOrd="0" presId="urn:microsoft.com/office/officeart/2005/8/layout/hProcess6"/>
    <dgm:cxn modelId="{D2ABC75B-CAE5-48A7-A30E-6DFE8E2EBA1E}" type="presParOf" srcId="{695ED8A2-44F4-471F-A665-FC36F5F7531A}" destId="{B7B0961A-B86E-4EDE-ACF3-632F968C8DA1}" srcOrd="2" destOrd="0" presId="urn:microsoft.com/office/officeart/2005/8/layout/hProcess6"/>
    <dgm:cxn modelId="{A6D7778F-502E-4CD6-8703-F43D5BB387F4}" type="presParOf" srcId="{695ED8A2-44F4-471F-A665-FC36F5F7531A}" destId="{49B0F57F-B37D-4A92-92AA-D12A47C06964}" srcOrd="3" destOrd="0" presId="urn:microsoft.com/office/officeart/2005/8/layout/hProcess6"/>
    <dgm:cxn modelId="{21720A3A-05F6-44DB-9FDD-A05670981C27}" type="presParOf" srcId="{60884E61-A5F8-4ED2-A93B-5D299C566EFD}" destId="{380D5A0F-E862-4B29-B45A-41CA5FD05D1A}" srcOrd="1" destOrd="0" presId="urn:microsoft.com/office/officeart/2005/8/layout/hProcess6"/>
    <dgm:cxn modelId="{D3E99C97-BEB9-46ED-AB89-F12E27DD6CE2}" type="presParOf" srcId="{60884E61-A5F8-4ED2-A93B-5D299C566EFD}" destId="{A695FF54-41D4-4BFD-85B9-929D0AC90B83}" srcOrd="2" destOrd="0" presId="urn:microsoft.com/office/officeart/2005/8/layout/hProcess6"/>
    <dgm:cxn modelId="{15657FCF-467D-4AA8-9F77-E22E7084719E}" type="presParOf" srcId="{A695FF54-41D4-4BFD-85B9-929D0AC90B83}" destId="{83790E77-6DAC-4339-BAE2-04DCE2A74725}" srcOrd="0" destOrd="0" presId="urn:microsoft.com/office/officeart/2005/8/layout/hProcess6"/>
    <dgm:cxn modelId="{56C2599E-B664-451B-8A70-9B0B55FC2E1A}" type="presParOf" srcId="{A695FF54-41D4-4BFD-85B9-929D0AC90B83}" destId="{C8212037-B658-4DAD-B483-DFEA3C1B6684}" srcOrd="1" destOrd="0" presId="urn:microsoft.com/office/officeart/2005/8/layout/hProcess6"/>
    <dgm:cxn modelId="{D53E808A-E510-4516-B207-77E66C67CFB0}" type="presParOf" srcId="{A695FF54-41D4-4BFD-85B9-929D0AC90B83}" destId="{CC662A66-34D0-472C-8B97-7C34392C6415}" srcOrd="2" destOrd="0" presId="urn:microsoft.com/office/officeart/2005/8/layout/hProcess6"/>
    <dgm:cxn modelId="{C71C7D28-A2B1-488A-8F0A-FD102CEE11DB}" type="presParOf" srcId="{A695FF54-41D4-4BFD-85B9-929D0AC90B83}" destId="{19F2F1FF-CEBB-40BB-BDD9-A3FA47972557}" srcOrd="3" destOrd="0" presId="urn:microsoft.com/office/officeart/2005/8/layout/hProcess6"/>
    <dgm:cxn modelId="{65399523-CEF9-4A82-85F8-FEDE126ABE62}" type="presParOf" srcId="{60884E61-A5F8-4ED2-A93B-5D299C566EFD}" destId="{57E78989-6504-4A6D-B650-71AEFA3DCB74}" srcOrd="3" destOrd="0" presId="urn:microsoft.com/office/officeart/2005/8/layout/hProcess6"/>
    <dgm:cxn modelId="{70318737-2BBA-46CE-9839-EBAB13D0B685}" type="presParOf" srcId="{60884E61-A5F8-4ED2-A93B-5D299C566EFD}" destId="{7C9933EA-4FCC-4558-9BCD-3C7B7D80825D}" srcOrd="4" destOrd="0" presId="urn:microsoft.com/office/officeart/2005/8/layout/hProcess6"/>
    <dgm:cxn modelId="{1043D367-EF23-457C-95AE-DDD2A3689DE9}" type="presParOf" srcId="{7C9933EA-4FCC-4558-9BCD-3C7B7D80825D}" destId="{F9A9F92C-289F-44E1-B869-67F9AFF1236E}" srcOrd="0" destOrd="0" presId="urn:microsoft.com/office/officeart/2005/8/layout/hProcess6"/>
    <dgm:cxn modelId="{9054F70A-EA77-4550-9397-9CACCD5A6658}" type="presParOf" srcId="{7C9933EA-4FCC-4558-9BCD-3C7B7D80825D}" destId="{F8605B2C-8802-411D-AFBE-1CF4932A3C20}" srcOrd="1" destOrd="0" presId="urn:microsoft.com/office/officeart/2005/8/layout/hProcess6"/>
    <dgm:cxn modelId="{40D1E28D-18B8-480F-82C4-893715D3FE2B}" type="presParOf" srcId="{7C9933EA-4FCC-4558-9BCD-3C7B7D80825D}" destId="{4EFC2209-A8EC-4A83-AE03-971887B79530}" srcOrd="2" destOrd="0" presId="urn:microsoft.com/office/officeart/2005/8/layout/hProcess6"/>
    <dgm:cxn modelId="{6FED92CB-F125-4585-8837-3F9E62310AB0}" type="presParOf" srcId="{7C9933EA-4FCC-4558-9BCD-3C7B7D80825D}" destId="{0C54EF1D-6A5E-4D81-983B-56B7144DE90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683863-2EE6-4643-A4EA-150340BC7310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F91E6FD-A97D-429B-8A19-9879F6F58629}">
      <dgm:prSet phldrT="[Text]" custT="1"/>
      <dgm:spPr>
        <a:solidFill>
          <a:srgbClr val="FF0000"/>
        </a:solidFill>
      </dgm:spPr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Dad</a:t>
          </a:r>
        </a:p>
        <a:p>
          <a:r>
            <a:rPr lang="en-CA" sz="1400" dirty="0">
              <a:latin typeface="Abadi" panose="020B0604020104020204" pitchFamily="34" charset="0"/>
            </a:rPr>
            <a:t>1</a:t>
          </a:r>
        </a:p>
        <a:p>
          <a:r>
            <a:rPr lang="en-CA" sz="1400" dirty="0">
              <a:latin typeface="Abadi" panose="020B0604020104020204" pitchFamily="34" charset="0"/>
            </a:rPr>
            <a:t>Session</a:t>
          </a:r>
        </a:p>
      </dgm:t>
    </dgm:pt>
    <dgm:pt modelId="{6C3A42CD-46DB-46FE-9515-60AE6C7B057B}" type="parTrans" cxnId="{25830DA5-DF83-416A-A572-D18FDEDC2578}">
      <dgm:prSet/>
      <dgm:spPr/>
      <dgm:t>
        <a:bodyPr/>
        <a:lstStyle/>
        <a:p>
          <a:endParaRPr lang="en-CA"/>
        </a:p>
      </dgm:t>
    </dgm:pt>
    <dgm:pt modelId="{E0F5DAE1-56E4-4E6F-99A8-00B8BABF5B8D}" type="sibTrans" cxnId="{25830DA5-DF83-416A-A572-D18FDEDC2578}">
      <dgm:prSet/>
      <dgm:spPr/>
      <dgm:t>
        <a:bodyPr/>
        <a:lstStyle/>
        <a:p>
          <a:endParaRPr lang="en-CA"/>
        </a:p>
      </dgm:t>
    </dgm:pt>
    <dgm:pt modelId="{3BDC6663-574B-4BBA-B6EA-2D319A5FC2C5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Flu</a:t>
          </a:r>
        </a:p>
      </dgm:t>
    </dgm:pt>
    <dgm:pt modelId="{CF788EE2-35A4-4906-BEBA-9FE3896D5D45}" type="parTrans" cxnId="{16296739-9444-4B23-B4D9-EC41A95440AA}">
      <dgm:prSet/>
      <dgm:spPr/>
      <dgm:t>
        <a:bodyPr/>
        <a:lstStyle/>
        <a:p>
          <a:endParaRPr lang="en-CA"/>
        </a:p>
      </dgm:t>
    </dgm:pt>
    <dgm:pt modelId="{FA5AE8D8-7A42-45F7-9B28-04533BA0638A}" type="sibTrans" cxnId="{16296739-9444-4B23-B4D9-EC41A95440AA}">
      <dgm:prSet/>
      <dgm:spPr/>
      <dgm:t>
        <a:bodyPr/>
        <a:lstStyle/>
        <a:p>
          <a:endParaRPr lang="en-CA"/>
        </a:p>
      </dgm:t>
    </dgm:pt>
    <dgm:pt modelId="{9FC7A3E8-18B4-400A-9162-B5121580AC3F}">
      <dgm:prSet phldrT="[Text]"/>
      <dgm:spPr>
        <a:solidFill>
          <a:srgbClr val="FF0000"/>
        </a:solidFill>
      </dgm:spPr>
      <dgm:t>
        <a:bodyPr/>
        <a:lstStyle/>
        <a:p>
          <a:r>
            <a:rPr lang="en-CA" dirty="0">
              <a:latin typeface="Abadi" panose="020B0604020104020204" pitchFamily="34" charset="0"/>
            </a:rPr>
            <a:t>Step</a:t>
          </a:r>
          <a:br>
            <a:rPr lang="en-CA" dirty="0">
              <a:latin typeface="Abadi" panose="020B0604020104020204" pitchFamily="34" charset="0"/>
            </a:rPr>
          </a:br>
          <a:r>
            <a:rPr lang="en-CA" dirty="0">
              <a:latin typeface="Abadi" panose="020B0604020104020204" pitchFamily="34" charset="0"/>
            </a:rPr>
            <a:t>Brother</a:t>
          </a:r>
          <a:br>
            <a:rPr lang="en-CA" dirty="0">
              <a:latin typeface="Abadi" panose="020B0604020104020204" pitchFamily="34" charset="0"/>
            </a:rPr>
          </a:br>
          <a:r>
            <a:rPr lang="en-CA" dirty="0">
              <a:latin typeface="Abadi" panose="020B0604020104020204" pitchFamily="34" charset="0"/>
            </a:rPr>
            <a:t>Crisis</a:t>
          </a:r>
        </a:p>
      </dgm:t>
    </dgm:pt>
    <dgm:pt modelId="{563DED39-2B2E-4DD4-9FC5-96A5FDDBF031}" type="parTrans" cxnId="{DB904FE2-864B-480D-9C32-EC6BE23E1FD4}">
      <dgm:prSet/>
      <dgm:spPr/>
      <dgm:t>
        <a:bodyPr/>
        <a:lstStyle/>
        <a:p>
          <a:endParaRPr lang="en-CA"/>
        </a:p>
      </dgm:t>
    </dgm:pt>
    <dgm:pt modelId="{EFA0B44A-E62F-4449-BC0B-958ACCC38F3B}" type="sibTrans" cxnId="{DB904FE2-864B-480D-9C32-EC6BE23E1FD4}">
      <dgm:prSet/>
      <dgm:spPr/>
      <dgm:t>
        <a:bodyPr/>
        <a:lstStyle/>
        <a:p>
          <a:endParaRPr lang="en-CA"/>
        </a:p>
      </dgm:t>
    </dgm:pt>
    <dgm:pt modelId="{B6B6CC87-EEBB-4FF2-8D9E-E120CB8393BF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Step Brother </a:t>
          </a:r>
        </a:p>
      </dgm:t>
    </dgm:pt>
    <dgm:pt modelId="{949FA6AC-8034-4A13-8380-44BFB688E5B5}" type="parTrans" cxnId="{7BD8B533-10E9-42CD-BEE0-486257C5053D}">
      <dgm:prSet/>
      <dgm:spPr/>
      <dgm:t>
        <a:bodyPr/>
        <a:lstStyle/>
        <a:p>
          <a:endParaRPr lang="en-CA"/>
        </a:p>
      </dgm:t>
    </dgm:pt>
    <dgm:pt modelId="{9283E80A-CD84-48DF-BEDD-62E35EA1BBC3}" type="sibTrans" cxnId="{7BD8B533-10E9-42CD-BEE0-486257C5053D}">
      <dgm:prSet/>
      <dgm:spPr/>
      <dgm:t>
        <a:bodyPr/>
        <a:lstStyle/>
        <a:p>
          <a:endParaRPr lang="en-CA"/>
        </a:p>
      </dgm:t>
    </dgm:pt>
    <dgm:pt modelId="{7C366566-5394-4655-ABC2-F3664AC075AF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CA" dirty="0">
              <a:latin typeface="Abadi" panose="020B0604020104020204" pitchFamily="34" charset="0"/>
            </a:rPr>
            <a:t>Uncle #2 begins</a:t>
          </a:r>
        </a:p>
      </dgm:t>
    </dgm:pt>
    <dgm:pt modelId="{D42DF199-31EA-49DE-8CDB-B83E04824D80}" type="parTrans" cxnId="{10B515A4-402F-4659-BBAA-ECCF3A940541}">
      <dgm:prSet/>
      <dgm:spPr/>
      <dgm:t>
        <a:bodyPr/>
        <a:lstStyle/>
        <a:p>
          <a:endParaRPr lang="en-CA"/>
        </a:p>
      </dgm:t>
    </dgm:pt>
    <dgm:pt modelId="{7CDEE3B1-8149-41E1-B122-A8FB1B35B02E}" type="sibTrans" cxnId="{10B515A4-402F-4659-BBAA-ECCF3A940541}">
      <dgm:prSet/>
      <dgm:spPr/>
      <dgm:t>
        <a:bodyPr/>
        <a:lstStyle/>
        <a:p>
          <a:endParaRPr lang="en-CA"/>
        </a:p>
      </dgm:t>
    </dgm:pt>
    <dgm:pt modelId="{E56C1DED-BEC5-4E5B-B6B5-4972CEFD3A37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Only attended one session</a:t>
          </a:r>
        </a:p>
      </dgm:t>
    </dgm:pt>
    <dgm:pt modelId="{ACA13D55-3A49-420B-A7C3-3B552E25A563}" type="parTrans" cxnId="{9E4158A7-081C-4261-B906-19512A54DADA}">
      <dgm:prSet/>
      <dgm:spPr/>
      <dgm:t>
        <a:bodyPr/>
        <a:lstStyle/>
        <a:p>
          <a:endParaRPr lang="en-CA"/>
        </a:p>
      </dgm:t>
    </dgm:pt>
    <dgm:pt modelId="{B1114914-B04C-46AE-A386-C61DDD1AA4FB}" type="sibTrans" cxnId="{9E4158A7-081C-4261-B906-19512A54DADA}">
      <dgm:prSet/>
      <dgm:spPr/>
      <dgm:t>
        <a:bodyPr/>
        <a:lstStyle/>
        <a:p>
          <a:endParaRPr lang="en-CA"/>
        </a:p>
      </dgm:t>
    </dgm:pt>
    <dgm:pt modelId="{96ADA5E1-EB82-42CB-8D14-8C9D6BE65229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Lost Job</a:t>
          </a:r>
        </a:p>
      </dgm:t>
    </dgm:pt>
    <dgm:pt modelId="{77652D2B-D81E-479F-BEDB-0A9733383426}" type="sibTrans" cxnId="{073ECAD3-063C-435F-83A7-AA6604069F3B}">
      <dgm:prSet/>
      <dgm:spPr/>
      <dgm:t>
        <a:bodyPr/>
        <a:lstStyle/>
        <a:p>
          <a:endParaRPr lang="en-CA"/>
        </a:p>
      </dgm:t>
    </dgm:pt>
    <dgm:pt modelId="{1D6A42FE-1AFF-4CD4-82FC-E1781DD08B18}" type="parTrans" cxnId="{073ECAD3-063C-435F-83A7-AA6604069F3B}">
      <dgm:prSet/>
      <dgm:spPr/>
      <dgm:t>
        <a:bodyPr/>
        <a:lstStyle/>
        <a:p>
          <a:endParaRPr lang="en-CA"/>
        </a:p>
      </dgm:t>
    </dgm:pt>
    <dgm:pt modelId="{ED3914E9-80CD-4539-BA61-4902342C1FBB}">
      <dgm:prSet phldrT="[Text]" custT="1"/>
      <dgm:spPr/>
      <dgm:t>
        <a:bodyPr/>
        <a:lstStyle/>
        <a:p>
          <a:r>
            <a:rPr lang="en-CA" sz="1300" dirty="0">
              <a:latin typeface="Abadi" panose="020B0604020104020204" pitchFamily="34" charset="0"/>
            </a:rPr>
            <a:t>Awakening</a:t>
          </a:r>
        </a:p>
      </dgm:t>
    </dgm:pt>
    <dgm:pt modelId="{23A7B024-5929-4462-8237-AAF11338F3BE}" type="parTrans" cxnId="{EAB7DE58-0143-4E66-A4D0-58CA338AB9D2}">
      <dgm:prSet/>
      <dgm:spPr/>
      <dgm:t>
        <a:bodyPr/>
        <a:lstStyle/>
        <a:p>
          <a:endParaRPr lang="en-CA"/>
        </a:p>
      </dgm:t>
    </dgm:pt>
    <dgm:pt modelId="{DFB161E4-FBB7-4056-8E7E-ED17DD228607}" type="sibTrans" cxnId="{EAB7DE58-0143-4E66-A4D0-58CA338AB9D2}">
      <dgm:prSet/>
      <dgm:spPr/>
      <dgm:t>
        <a:bodyPr/>
        <a:lstStyle/>
        <a:p>
          <a:endParaRPr lang="en-CA"/>
        </a:p>
      </dgm:t>
    </dgm:pt>
    <dgm:pt modelId="{3E2835B0-50B5-421F-8EF9-1B34FF1298BB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Mom reaches out</a:t>
          </a:r>
        </a:p>
      </dgm:t>
    </dgm:pt>
    <dgm:pt modelId="{1E8BF3BE-41FF-4035-9418-2913FAF47598}" type="sibTrans" cxnId="{DAA17983-F1C2-4C54-9CA6-1257E75A4E7D}">
      <dgm:prSet/>
      <dgm:spPr/>
      <dgm:t>
        <a:bodyPr/>
        <a:lstStyle/>
        <a:p>
          <a:endParaRPr lang="en-CA"/>
        </a:p>
      </dgm:t>
    </dgm:pt>
    <dgm:pt modelId="{107A3BBD-4165-480F-8552-4FC21835650F}" type="parTrans" cxnId="{DAA17983-F1C2-4C54-9CA6-1257E75A4E7D}">
      <dgm:prSet/>
      <dgm:spPr/>
      <dgm:t>
        <a:bodyPr/>
        <a:lstStyle/>
        <a:p>
          <a:endParaRPr lang="en-CA"/>
        </a:p>
      </dgm:t>
    </dgm:pt>
    <dgm:pt modelId="{DE24BE63-86C3-4870-9A29-797F739D2F1E}" type="pres">
      <dgm:prSet presAssocID="{C5683863-2EE6-4643-A4EA-150340BC7310}" presName="theList" presStyleCnt="0">
        <dgm:presLayoutVars>
          <dgm:dir/>
          <dgm:animLvl val="lvl"/>
          <dgm:resizeHandles val="exact"/>
        </dgm:presLayoutVars>
      </dgm:prSet>
      <dgm:spPr/>
    </dgm:pt>
    <dgm:pt modelId="{73DFE9E1-1229-4FAB-9307-5D263C53992E}" type="pres">
      <dgm:prSet presAssocID="{CF91E6FD-A97D-429B-8A19-9879F6F58629}" presName="compNode" presStyleCnt="0"/>
      <dgm:spPr/>
    </dgm:pt>
    <dgm:pt modelId="{89293633-C35E-4B56-9FD5-2C276285FCD7}" type="pres">
      <dgm:prSet presAssocID="{CF91E6FD-A97D-429B-8A19-9879F6F58629}" presName="noGeometry" presStyleCnt="0"/>
      <dgm:spPr/>
    </dgm:pt>
    <dgm:pt modelId="{38617922-3DBC-4731-A489-B44B17105973}" type="pres">
      <dgm:prSet presAssocID="{CF91E6FD-A97D-429B-8A19-9879F6F58629}" presName="childTextVisible" presStyleLbl="bgAccFollowNode1" presStyleIdx="0" presStyleCnt="3" custScaleX="111118" custLinFactNeighborX="5518" custLinFactNeighborY="3321">
        <dgm:presLayoutVars>
          <dgm:bulletEnabled val="1"/>
        </dgm:presLayoutVars>
      </dgm:prSet>
      <dgm:spPr/>
    </dgm:pt>
    <dgm:pt modelId="{20588FAB-26EC-4542-96E9-95D26D5E2E51}" type="pres">
      <dgm:prSet presAssocID="{CF91E6FD-A97D-429B-8A19-9879F6F58629}" presName="childTextHidden" presStyleLbl="bgAccFollowNode1" presStyleIdx="0" presStyleCnt="3"/>
      <dgm:spPr/>
    </dgm:pt>
    <dgm:pt modelId="{5AE77E61-D87B-43F9-A84F-D94DC503C8FE}" type="pres">
      <dgm:prSet presAssocID="{CF91E6FD-A97D-429B-8A19-9879F6F58629}" presName="parentText" presStyleLbl="node1" presStyleIdx="0" presStyleCnt="3" custLinFactNeighborX="-1988" custLinFactNeighborY="6704">
        <dgm:presLayoutVars>
          <dgm:chMax val="1"/>
          <dgm:bulletEnabled val="1"/>
        </dgm:presLayoutVars>
      </dgm:prSet>
      <dgm:spPr/>
    </dgm:pt>
    <dgm:pt modelId="{1C86C625-EC62-4EAE-AD83-E468CF6992B0}" type="pres">
      <dgm:prSet presAssocID="{CF91E6FD-A97D-429B-8A19-9879F6F58629}" presName="aSpace" presStyleCnt="0"/>
      <dgm:spPr/>
    </dgm:pt>
    <dgm:pt modelId="{C8F58396-E37D-48E0-A1EF-D636A9D21D8B}" type="pres">
      <dgm:prSet presAssocID="{9FC7A3E8-18B4-400A-9162-B5121580AC3F}" presName="compNode" presStyleCnt="0"/>
      <dgm:spPr/>
    </dgm:pt>
    <dgm:pt modelId="{6F164FC4-8458-4FF4-B750-ACCB49FC930A}" type="pres">
      <dgm:prSet presAssocID="{9FC7A3E8-18B4-400A-9162-B5121580AC3F}" presName="noGeometry" presStyleCnt="0"/>
      <dgm:spPr/>
    </dgm:pt>
    <dgm:pt modelId="{0EF71DC4-7235-4D71-9DF6-C23829191DEA}" type="pres">
      <dgm:prSet presAssocID="{9FC7A3E8-18B4-400A-9162-B5121580AC3F}" presName="childTextVisible" presStyleLbl="bgAccFollowNode1" presStyleIdx="1" presStyleCnt="3" custScaleX="107056">
        <dgm:presLayoutVars>
          <dgm:bulletEnabled val="1"/>
        </dgm:presLayoutVars>
      </dgm:prSet>
      <dgm:spPr/>
    </dgm:pt>
    <dgm:pt modelId="{BA913E79-F421-4EE4-8E05-95466BCF8388}" type="pres">
      <dgm:prSet presAssocID="{9FC7A3E8-18B4-400A-9162-B5121580AC3F}" presName="childTextHidden" presStyleLbl="bgAccFollowNode1" presStyleIdx="1" presStyleCnt="3"/>
      <dgm:spPr/>
    </dgm:pt>
    <dgm:pt modelId="{53AF3AC6-3AA2-417D-ABF6-EC80A567AC52}" type="pres">
      <dgm:prSet presAssocID="{9FC7A3E8-18B4-400A-9162-B5121580AC3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D1948E0-CE03-449C-97AE-9AAB3AE66CAE}" type="pres">
      <dgm:prSet presAssocID="{9FC7A3E8-18B4-400A-9162-B5121580AC3F}" presName="aSpace" presStyleCnt="0"/>
      <dgm:spPr/>
    </dgm:pt>
    <dgm:pt modelId="{EA0309EA-6D47-4CEF-8269-95DA2B8A2860}" type="pres">
      <dgm:prSet presAssocID="{7C366566-5394-4655-ABC2-F3664AC075AF}" presName="compNode" presStyleCnt="0"/>
      <dgm:spPr/>
    </dgm:pt>
    <dgm:pt modelId="{1D6A95B1-8326-4E39-AA5D-20A8815BA7AB}" type="pres">
      <dgm:prSet presAssocID="{7C366566-5394-4655-ABC2-F3664AC075AF}" presName="noGeometry" presStyleCnt="0"/>
      <dgm:spPr/>
    </dgm:pt>
    <dgm:pt modelId="{8DFAA784-A3CB-4EEA-B688-DD84524954D5}" type="pres">
      <dgm:prSet presAssocID="{7C366566-5394-4655-ABC2-F3664AC075AF}" presName="childTextVisible" presStyleLbl="bgAccFollowNode1" presStyleIdx="2" presStyleCnt="3">
        <dgm:presLayoutVars>
          <dgm:bulletEnabled val="1"/>
        </dgm:presLayoutVars>
      </dgm:prSet>
      <dgm:spPr/>
    </dgm:pt>
    <dgm:pt modelId="{332C12F6-061A-40CA-87DE-0561C074EBDB}" type="pres">
      <dgm:prSet presAssocID="{7C366566-5394-4655-ABC2-F3664AC075AF}" presName="childTextHidden" presStyleLbl="bgAccFollowNode1" presStyleIdx="2" presStyleCnt="3"/>
      <dgm:spPr/>
    </dgm:pt>
    <dgm:pt modelId="{50491415-320A-4AE6-B345-35F825725FDB}" type="pres">
      <dgm:prSet presAssocID="{7C366566-5394-4655-ABC2-F3664AC075A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095E712-F6DA-4576-A1E4-4AB0E851E934}" type="presOf" srcId="{E56C1DED-BEC5-4E5B-B6B5-4972CEFD3A37}" destId="{8DFAA784-A3CB-4EEA-B688-DD84524954D5}" srcOrd="0" destOrd="0" presId="urn:microsoft.com/office/officeart/2005/8/layout/hProcess6"/>
    <dgm:cxn modelId="{92CBE91C-E73E-4F37-AC10-5B1515C5B773}" type="presOf" srcId="{7C366566-5394-4655-ABC2-F3664AC075AF}" destId="{50491415-320A-4AE6-B345-35F825725FDB}" srcOrd="0" destOrd="0" presId="urn:microsoft.com/office/officeart/2005/8/layout/hProcess6"/>
    <dgm:cxn modelId="{7CD15822-2B5F-4E09-B26B-C2209A5D94D7}" type="presOf" srcId="{E56C1DED-BEC5-4E5B-B6B5-4972CEFD3A37}" destId="{332C12F6-061A-40CA-87DE-0561C074EBDB}" srcOrd="1" destOrd="0" presId="urn:microsoft.com/office/officeart/2005/8/layout/hProcess6"/>
    <dgm:cxn modelId="{22AAF227-EB8A-49A9-9F72-74C6D721E99D}" type="presOf" srcId="{ED3914E9-80CD-4539-BA61-4902342C1FBB}" destId="{38617922-3DBC-4731-A489-B44B17105973}" srcOrd="0" destOrd="2" presId="urn:microsoft.com/office/officeart/2005/8/layout/hProcess6"/>
    <dgm:cxn modelId="{78B57B32-654E-46E5-B9EE-B52D359ABD12}" type="presOf" srcId="{3E2835B0-50B5-421F-8EF9-1B34FF1298BB}" destId="{BA913E79-F421-4EE4-8E05-95466BCF8388}" srcOrd="1" destOrd="1" presId="urn:microsoft.com/office/officeart/2005/8/layout/hProcess6"/>
    <dgm:cxn modelId="{7BD8B533-10E9-42CD-BEE0-486257C5053D}" srcId="{9FC7A3E8-18B4-400A-9162-B5121580AC3F}" destId="{B6B6CC87-EEBB-4FF2-8D9E-E120CB8393BF}" srcOrd="0" destOrd="0" parTransId="{949FA6AC-8034-4A13-8380-44BFB688E5B5}" sibTransId="{9283E80A-CD84-48DF-BEDD-62E35EA1BBC3}"/>
    <dgm:cxn modelId="{A9F14136-A001-407C-80ED-BFA66AB48240}" type="presOf" srcId="{3BDC6663-574B-4BBA-B6EA-2D319A5FC2C5}" destId="{38617922-3DBC-4731-A489-B44B17105973}" srcOrd="0" destOrd="0" presId="urn:microsoft.com/office/officeart/2005/8/layout/hProcess6"/>
    <dgm:cxn modelId="{16296739-9444-4B23-B4D9-EC41A95440AA}" srcId="{CF91E6FD-A97D-429B-8A19-9879F6F58629}" destId="{3BDC6663-574B-4BBA-B6EA-2D319A5FC2C5}" srcOrd="0" destOrd="0" parTransId="{CF788EE2-35A4-4906-BEBA-9FE3896D5D45}" sibTransId="{FA5AE8D8-7A42-45F7-9B28-04533BA0638A}"/>
    <dgm:cxn modelId="{0924C641-0C2D-4A05-9B7D-BA988BE40120}" type="presOf" srcId="{B6B6CC87-EEBB-4FF2-8D9E-E120CB8393BF}" destId="{BA913E79-F421-4EE4-8E05-95466BCF8388}" srcOrd="1" destOrd="0" presId="urn:microsoft.com/office/officeart/2005/8/layout/hProcess6"/>
    <dgm:cxn modelId="{CE470F6D-5EA0-47CF-995F-20EE4EECEBB5}" type="presOf" srcId="{3BDC6663-574B-4BBA-B6EA-2D319A5FC2C5}" destId="{20588FAB-26EC-4542-96E9-95D26D5E2E51}" srcOrd="1" destOrd="0" presId="urn:microsoft.com/office/officeart/2005/8/layout/hProcess6"/>
    <dgm:cxn modelId="{BA79344E-1E56-4FE3-B8EA-74004C7B8950}" type="presOf" srcId="{CF91E6FD-A97D-429B-8A19-9879F6F58629}" destId="{5AE77E61-D87B-43F9-A84F-D94DC503C8FE}" srcOrd="0" destOrd="0" presId="urn:microsoft.com/office/officeart/2005/8/layout/hProcess6"/>
    <dgm:cxn modelId="{EAB7DE58-0143-4E66-A4D0-58CA338AB9D2}" srcId="{CF91E6FD-A97D-429B-8A19-9879F6F58629}" destId="{ED3914E9-80CD-4539-BA61-4902342C1FBB}" srcOrd="2" destOrd="0" parTransId="{23A7B024-5929-4462-8237-AAF11338F3BE}" sibTransId="{DFB161E4-FBB7-4056-8E7E-ED17DD228607}"/>
    <dgm:cxn modelId="{DAA17983-F1C2-4C54-9CA6-1257E75A4E7D}" srcId="{9FC7A3E8-18B4-400A-9162-B5121580AC3F}" destId="{3E2835B0-50B5-421F-8EF9-1B34FF1298BB}" srcOrd="1" destOrd="0" parTransId="{107A3BBD-4165-480F-8552-4FC21835650F}" sibTransId="{1E8BF3BE-41FF-4035-9418-2913FAF47598}"/>
    <dgm:cxn modelId="{40AEA686-81A1-4F21-8625-51657E9437D1}" type="presOf" srcId="{ED3914E9-80CD-4539-BA61-4902342C1FBB}" destId="{20588FAB-26EC-4542-96E9-95D26D5E2E51}" srcOrd="1" destOrd="2" presId="urn:microsoft.com/office/officeart/2005/8/layout/hProcess6"/>
    <dgm:cxn modelId="{121F1689-B04C-4932-ABFE-8C998614004B}" type="presOf" srcId="{3E2835B0-50B5-421F-8EF9-1B34FF1298BB}" destId="{0EF71DC4-7235-4D71-9DF6-C23829191DEA}" srcOrd="0" destOrd="1" presId="urn:microsoft.com/office/officeart/2005/8/layout/hProcess6"/>
    <dgm:cxn modelId="{984B438A-3292-4453-B53C-9B5B26C2EA3E}" type="presOf" srcId="{C5683863-2EE6-4643-A4EA-150340BC7310}" destId="{DE24BE63-86C3-4870-9A29-797F739D2F1E}" srcOrd="0" destOrd="0" presId="urn:microsoft.com/office/officeart/2005/8/layout/hProcess6"/>
    <dgm:cxn modelId="{CB31A196-6C45-4C88-8BE4-0B9A48D53C6C}" type="presOf" srcId="{9FC7A3E8-18B4-400A-9162-B5121580AC3F}" destId="{53AF3AC6-3AA2-417D-ABF6-EC80A567AC52}" srcOrd="0" destOrd="0" presId="urn:microsoft.com/office/officeart/2005/8/layout/hProcess6"/>
    <dgm:cxn modelId="{10B515A4-402F-4659-BBAA-ECCF3A940541}" srcId="{C5683863-2EE6-4643-A4EA-150340BC7310}" destId="{7C366566-5394-4655-ABC2-F3664AC075AF}" srcOrd="2" destOrd="0" parTransId="{D42DF199-31EA-49DE-8CDB-B83E04824D80}" sibTransId="{7CDEE3B1-8149-41E1-B122-A8FB1B35B02E}"/>
    <dgm:cxn modelId="{25830DA5-DF83-416A-A572-D18FDEDC2578}" srcId="{C5683863-2EE6-4643-A4EA-150340BC7310}" destId="{CF91E6FD-A97D-429B-8A19-9879F6F58629}" srcOrd="0" destOrd="0" parTransId="{6C3A42CD-46DB-46FE-9515-60AE6C7B057B}" sibTransId="{E0F5DAE1-56E4-4E6F-99A8-00B8BABF5B8D}"/>
    <dgm:cxn modelId="{9E4158A7-081C-4261-B906-19512A54DADA}" srcId="{7C366566-5394-4655-ABC2-F3664AC075AF}" destId="{E56C1DED-BEC5-4E5B-B6B5-4972CEFD3A37}" srcOrd="0" destOrd="0" parTransId="{ACA13D55-3A49-420B-A7C3-3B552E25A563}" sibTransId="{B1114914-B04C-46AE-A386-C61DDD1AA4FB}"/>
    <dgm:cxn modelId="{4B5353C5-51B1-43A6-ABEE-F565B1E71C1A}" type="presOf" srcId="{96ADA5E1-EB82-42CB-8D14-8C9D6BE65229}" destId="{38617922-3DBC-4731-A489-B44B17105973}" srcOrd="0" destOrd="1" presId="urn:microsoft.com/office/officeart/2005/8/layout/hProcess6"/>
    <dgm:cxn modelId="{073ECAD3-063C-435F-83A7-AA6604069F3B}" srcId="{CF91E6FD-A97D-429B-8A19-9879F6F58629}" destId="{96ADA5E1-EB82-42CB-8D14-8C9D6BE65229}" srcOrd="1" destOrd="0" parTransId="{1D6A42FE-1AFF-4CD4-82FC-E1781DD08B18}" sibTransId="{77652D2B-D81E-479F-BEDB-0A9733383426}"/>
    <dgm:cxn modelId="{DB904FE2-864B-480D-9C32-EC6BE23E1FD4}" srcId="{C5683863-2EE6-4643-A4EA-150340BC7310}" destId="{9FC7A3E8-18B4-400A-9162-B5121580AC3F}" srcOrd="1" destOrd="0" parTransId="{563DED39-2B2E-4DD4-9FC5-96A5FDDBF031}" sibTransId="{EFA0B44A-E62F-4449-BC0B-958ACCC38F3B}"/>
    <dgm:cxn modelId="{5DD666E5-5F34-4CB8-8CF5-80A9FD992E3B}" type="presOf" srcId="{96ADA5E1-EB82-42CB-8D14-8C9D6BE65229}" destId="{20588FAB-26EC-4542-96E9-95D26D5E2E51}" srcOrd="1" destOrd="1" presId="urn:microsoft.com/office/officeart/2005/8/layout/hProcess6"/>
    <dgm:cxn modelId="{17751FEF-080E-4DE2-8A52-08B3B43A9346}" type="presOf" srcId="{B6B6CC87-EEBB-4FF2-8D9E-E120CB8393BF}" destId="{0EF71DC4-7235-4D71-9DF6-C23829191DEA}" srcOrd="0" destOrd="0" presId="urn:microsoft.com/office/officeart/2005/8/layout/hProcess6"/>
    <dgm:cxn modelId="{6964EDA5-C83F-4ED2-A4F4-FBF30E60F3E5}" type="presParOf" srcId="{DE24BE63-86C3-4870-9A29-797F739D2F1E}" destId="{73DFE9E1-1229-4FAB-9307-5D263C53992E}" srcOrd="0" destOrd="0" presId="urn:microsoft.com/office/officeart/2005/8/layout/hProcess6"/>
    <dgm:cxn modelId="{8ECD0EF6-7707-4E5F-BF4F-69F8CF8B6C39}" type="presParOf" srcId="{73DFE9E1-1229-4FAB-9307-5D263C53992E}" destId="{89293633-C35E-4B56-9FD5-2C276285FCD7}" srcOrd="0" destOrd="0" presId="urn:microsoft.com/office/officeart/2005/8/layout/hProcess6"/>
    <dgm:cxn modelId="{531AD906-3B7F-4369-9183-469350F6C4CA}" type="presParOf" srcId="{73DFE9E1-1229-4FAB-9307-5D263C53992E}" destId="{38617922-3DBC-4731-A489-B44B17105973}" srcOrd="1" destOrd="0" presId="urn:microsoft.com/office/officeart/2005/8/layout/hProcess6"/>
    <dgm:cxn modelId="{E211A95A-2F38-4009-BB2B-DFA043360751}" type="presParOf" srcId="{73DFE9E1-1229-4FAB-9307-5D263C53992E}" destId="{20588FAB-26EC-4542-96E9-95D26D5E2E51}" srcOrd="2" destOrd="0" presId="urn:microsoft.com/office/officeart/2005/8/layout/hProcess6"/>
    <dgm:cxn modelId="{0FF993C9-D57D-4EBA-BA4B-74A435C96E01}" type="presParOf" srcId="{73DFE9E1-1229-4FAB-9307-5D263C53992E}" destId="{5AE77E61-D87B-43F9-A84F-D94DC503C8FE}" srcOrd="3" destOrd="0" presId="urn:microsoft.com/office/officeart/2005/8/layout/hProcess6"/>
    <dgm:cxn modelId="{2BA03F3B-C42E-499E-99AB-B10943D5018B}" type="presParOf" srcId="{DE24BE63-86C3-4870-9A29-797F739D2F1E}" destId="{1C86C625-EC62-4EAE-AD83-E468CF6992B0}" srcOrd="1" destOrd="0" presId="urn:microsoft.com/office/officeart/2005/8/layout/hProcess6"/>
    <dgm:cxn modelId="{F1895247-810B-4551-A338-884E9A80D370}" type="presParOf" srcId="{DE24BE63-86C3-4870-9A29-797F739D2F1E}" destId="{C8F58396-E37D-48E0-A1EF-D636A9D21D8B}" srcOrd="2" destOrd="0" presId="urn:microsoft.com/office/officeart/2005/8/layout/hProcess6"/>
    <dgm:cxn modelId="{FA5A975E-D252-4632-B4E9-F5E13E61A5D9}" type="presParOf" srcId="{C8F58396-E37D-48E0-A1EF-D636A9D21D8B}" destId="{6F164FC4-8458-4FF4-B750-ACCB49FC930A}" srcOrd="0" destOrd="0" presId="urn:microsoft.com/office/officeart/2005/8/layout/hProcess6"/>
    <dgm:cxn modelId="{D4AF3E78-A4E4-484C-8F03-5ACE30FD6F9A}" type="presParOf" srcId="{C8F58396-E37D-48E0-A1EF-D636A9D21D8B}" destId="{0EF71DC4-7235-4D71-9DF6-C23829191DEA}" srcOrd="1" destOrd="0" presId="urn:microsoft.com/office/officeart/2005/8/layout/hProcess6"/>
    <dgm:cxn modelId="{C9FB3439-56F2-40E4-8E38-566C79239AFA}" type="presParOf" srcId="{C8F58396-E37D-48E0-A1EF-D636A9D21D8B}" destId="{BA913E79-F421-4EE4-8E05-95466BCF8388}" srcOrd="2" destOrd="0" presId="urn:microsoft.com/office/officeart/2005/8/layout/hProcess6"/>
    <dgm:cxn modelId="{4E860DBA-DA11-4648-A460-8797EE99CF50}" type="presParOf" srcId="{C8F58396-E37D-48E0-A1EF-D636A9D21D8B}" destId="{53AF3AC6-3AA2-417D-ABF6-EC80A567AC52}" srcOrd="3" destOrd="0" presId="urn:microsoft.com/office/officeart/2005/8/layout/hProcess6"/>
    <dgm:cxn modelId="{D3FBBCD6-22B7-4283-BE34-EC2F2C122102}" type="presParOf" srcId="{DE24BE63-86C3-4870-9A29-797F739D2F1E}" destId="{3D1948E0-CE03-449C-97AE-9AAB3AE66CAE}" srcOrd="3" destOrd="0" presId="urn:microsoft.com/office/officeart/2005/8/layout/hProcess6"/>
    <dgm:cxn modelId="{240535F0-B78D-40AB-B5F2-C191F35414F1}" type="presParOf" srcId="{DE24BE63-86C3-4870-9A29-797F739D2F1E}" destId="{EA0309EA-6D47-4CEF-8269-95DA2B8A2860}" srcOrd="4" destOrd="0" presId="urn:microsoft.com/office/officeart/2005/8/layout/hProcess6"/>
    <dgm:cxn modelId="{8E1A1493-C8DC-45BC-BE8A-E1B32F511749}" type="presParOf" srcId="{EA0309EA-6D47-4CEF-8269-95DA2B8A2860}" destId="{1D6A95B1-8326-4E39-AA5D-20A8815BA7AB}" srcOrd="0" destOrd="0" presId="urn:microsoft.com/office/officeart/2005/8/layout/hProcess6"/>
    <dgm:cxn modelId="{BEEACC06-7204-4F35-9F05-3391D13F5996}" type="presParOf" srcId="{EA0309EA-6D47-4CEF-8269-95DA2B8A2860}" destId="{8DFAA784-A3CB-4EEA-B688-DD84524954D5}" srcOrd="1" destOrd="0" presId="urn:microsoft.com/office/officeart/2005/8/layout/hProcess6"/>
    <dgm:cxn modelId="{0A7F3373-555A-4568-8285-1447DFF87CD6}" type="presParOf" srcId="{EA0309EA-6D47-4CEF-8269-95DA2B8A2860}" destId="{332C12F6-061A-40CA-87DE-0561C074EBDB}" srcOrd="2" destOrd="0" presId="urn:microsoft.com/office/officeart/2005/8/layout/hProcess6"/>
    <dgm:cxn modelId="{70A0B13C-5A5B-4586-B7D8-E26022C545AE}" type="presParOf" srcId="{EA0309EA-6D47-4CEF-8269-95DA2B8A2860}" destId="{50491415-320A-4AE6-B345-35F825725FD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870C06-998A-4826-9E5E-0587CBC81B4D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EE5549A-8A9B-4C62-94E8-A8F8D4231EC4}">
      <dgm:prSet phldrT="[Text]"/>
      <dgm:spPr>
        <a:solidFill>
          <a:srgbClr val="00B0F0"/>
        </a:solidFill>
      </dgm:spPr>
      <dgm:t>
        <a:bodyPr/>
        <a:lstStyle/>
        <a:p>
          <a:r>
            <a:rPr lang="en-CA" dirty="0">
              <a:latin typeface="Abadi" panose="020B0604020104020204" pitchFamily="34" charset="0"/>
            </a:rPr>
            <a:t>Report Card</a:t>
          </a:r>
        </a:p>
      </dgm:t>
    </dgm:pt>
    <dgm:pt modelId="{5AE32604-C9C5-4E25-A7D0-C0F0CD0C6822}" type="parTrans" cxnId="{5B339C69-8800-4990-963E-BBB212341BF4}">
      <dgm:prSet/>
      <dgm:spPr/>
      <dgm:t>
        <a:bodyPr/>
        <a:lstStyle/>
        <a:p>
          <a:endParaRPr lang="en-CA"/>
        </a:p>
      </dgm:t>
    </dgm:pt>
    <dgm:pt modelId="{910D0779-4C43-4CF4-B1EE-063557BC3C20}" type="sibTrans" cxnId="{5B339C69-8800-4990-963E-BBB212341BF4}">
      <dgm:prSet/>
      <dgm:spPr/>
      <dgm:t>
        <a:bodyPr/>
        <a:lstStyle/>
        <a:p>
          <a:endParaRPr lang="en-CA"/>
        </a:p>
      </dgm:t>
    </dgm:pt>
    <dgm:pt modelId="{566C6A62-8B0A-471E-B245-3275177F74D4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Its not working</a:t>
          </a:r>
        </a:p>
      </dgm:t>
    </dgm:pt>
    <dgm:pt modelId="{D3B16CAF-09B3-4F69-9D15-F3B37F254038}" type="parTrans" cxnId="{5980D554-DA02-442B-899C-D8B5B1E71F63}">
      <dgm:prSet/>
      <dgm:spPr/>
      <dgm:t>
        <a:bodyPr/>
        <a:lstStyle/>
        <a:p>
          <a:endParaRPr lang="en-CA"/>
        </a:p>
      </dgm:t>
    </dgm:pt>
    <dgm:pt modelId="{57ACFFF6-D9D6-4A9B-906C-D766DC0A7819}" type="sibTrans" cxnId="{5980D554-DA02-442B-899C-D8B5B1E71F63}">
      <dgm:prSet/>
      <dgm:spPr/>
      <dgm:t>
        <a:bodyPr/>
        <a:lstStyle/>
        <a:p>
          <a:endParaRPr lang="en-CA"/>
        </a:p>
      </dgm:t>
    </dgm:pt>
    <dgm:pt modelId="{34F9D3C0-68ED-48E4-8776-091B63A70183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Extrinsic Constraints explored</a:t>
          </a:r>
        </a:p>
      </dgm:t>
    </dgm:pt>
    <dgm:pt modelId="{ED4A36A4-5753-4A74-A523-648908663D6B}" type="parTrans" cxnId="{9C66DFBA-F899-4BC2-AD38-5DA3DE0E9325}">
      <dgm:prSet/>
      <dgm:spPr/>
      <dgm:t>
        <a:bodyPr/>
        <a:lstStyle/>
        <a:p>
          <a:endParaRPr lang="en-CA"/>
        </a:p>
      </dgm:t>
    </dgm:pt>
    <dgm:pt modelId="{A60BABF2-2230-4E6A-9A2C-004D441E9E90}" type="sibTrans" cxnId="{9C66DFBA-F899-4BC2-AD38-5DA3DE0E9325}">
      <dgm:prSet/>
      <dgm:spPr/>
      <dgm:t>
        <a:bodyPr/>
        <a:lstStyle/>
        <a:p>
          <a:endParaRPr lang="en-CA"/>
        </a:p>
      </dgm:t>
    </dgm:pt>
    <dgm:pt modelId="{58DC716C-0955-44F4-A1EF-604B5AC7836F}">
      <dgm:prSet phldrT="[Text]"/>
      <dgm:spPr>
        <a:solidFill>
          <a:srgbClr val="FFC000"/>
        </a:solidFill>
      </dgm:spPr>
      <dgm:t>
        <a:bodyPr/>
        <a:lstStyle/>
        <a:p>
          <a:r>
            <a:rPr lang="en-CA" dirty="0">
              <a:latin typeface="Abadi" panose="020B0604020104020204" pitchFamily="34" charset="0"/>
            </a:rPr>
            <a:t>5 Year Bed Wetting</a:t>
          </a:r>
        </a:p>
      </dgm:t>
    </dgm:pt>
    <dgm:pt modelId="{81DCE7A9-356A-4072-86CA-EADD085F7CB5}" type="parTrans" cxnId="{04ACF028-94F6-47B6-8650-517DFD6929B3}">
      <dgm:prSet/>
      <dgm:spPr/>
      <dgm:t>
        <a:bodyPr/>
        <a:lstStyle/>
        <a:p>
          <a:endParaRPr lang="en-CA"/>
        </a:p>
      </dgm:t>
    </dgm:pt>
    <dgm:pt modelId="{C9452013-8423-43D9-BBB8-936F57070B76}" type="sibTrans" cxnId="{04ACF028-94F6-47B6-8650-517DFD6929B3}">
      <dgm:prSet/>
      <dgm:spPr/>
      <dgm:t>
        <a:bodyPr/>
        <a:lstStyle/>
        <a:p>
          <a:endParaRPr lang="en-CA"/>
        </a:p>
      </dgm:t>
    </dgm:pt>
    <dgm:pt modelId="{E1EFFF6A-1C79-498E-8ECD-80F178A61D3F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5</a:t>
          </a:r>
          <a:r>
            <a:rPr lang="en-CA" sz="1400" baseline="0" dirty="0">
              <a:latin typeface="Abadi" panose="020B0604020104020204" pitchFamily="34" charset="0"/>
            </a:rPr>
            <a:t> year started NO</a:t>
          </a:r>
          <a:endParaRPr lang="en-CA" sz="1400" dirty="0">
            <a:latin typeface="Abadi" panose="020B0604020104020204" pitchFamily="34" charset="0"/>
          </a:endParaRPr>
        </a:p>
      </dgm:t>
    </dgm:pt>
    <dgm:pt modelId="{7A9F651F-CFA5-4733-B39C-984108E2B407}" type="parTrans" cxnId="{09A83F09-D868-449B-A1D3-0A65372467C7}">
      <dgm:prSet/>
      <dgm:spPr/>
      <dgm:t>
        <a:bodyPr/>
        <a:lstStyle/>
        <a:p>
          <a:endParaRPr lang="en-CA"/>
        </a:p>
      </dgm:t>
    </dgm:pt>
    <dgm:pt modelId="{EDDA911B-12CE-42E2-9E14-B7EDB94368B7}" type="sibTrans" cxnId="{09A83F09-D868-449B-A1D3-0A65372467C7}">
      <dgm:prSet/>
      <dgm:spPr/>
      <dgm:t>
        <a:bodyPr/>
        <a:lstStyle/>
        <a:p>
          <a:endParaRPr lang="en-CA"/>
        </a:p>
      </dgm:t>
    </dgm:pt>
    <dgm:pt modelId="{65E38F24-C187-47E4-9501-8F3F0B69E633}">
      <dgm:prSet phldrT="[Text]"/>
      <dgm:spPr>
        <a:solidFill>
          <a:srgbClr val="FFC000"/>
        </a:solidFill>
      </dgm:spPr>
      <dgm:t>
        <a:bodyPr/>
        <a:lstStyle/>
        <a:p>
          <a:r>
            <a:rPr lang="en-CA" dirty="0">
              <a:latin typeface="Abadi" panose="020B0604020104020204" pitchFamily="34" charset="0"/>
            </a:rPr>
            <a:t>Bed wetting Stopped</a:t>
          </a:r>
        </a:p>
      </dgm:t>
    </dgm:pt>
    <dgm:pt modelId="{33A4EB67-3CB0-428F-AB8C-E1F725962316}" type="parTrans" cxnId="{9D3205D5-9553-4382-9E05-7B8582A88963}">
      <dgm:prSet/>
      <dgm:spPr/>
      <dgm:t>
        <a:bodyPr/>
        <a:lstStyle/>
        <a:p>
          <a:endParaRPr lang="en-CA"/>
        </a:p>
      </dgm:t>
    </dgm:pt>
    <dgm:pt modelId="{3F104DA0-AD46-45D0-A588-E48F02202211}" type="sibTrans" cxnId="{9D3205D5-9553-4382-9E05-7B8582A88963}">
      <dgm:prSet/>
      <dgm:spPr/>
      <dgm:t>
        <a:bodyPr/>
        <a:lstStyle/>
        <a:p>
          <a:endParaRPr lang="en-CA"/>
        </a:p>
      </dgm:t>
    </dgm:pt>
    <dgm:pt modelId="{21C2FAB4-6218-4994-8ADC-7FA76F177DA6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Synchronization thru Chaos #2</a:t>
          </a:r>
        </a:p>
      </dgm:t>
    </dgm:pt>
    <dgm:pt modelId="{AA1758A9-F039-4919-99BD-82A36C2B5626}" type="sibTrans" cxnId="{82460AF5-CB8E-4DA3-9E28-F2972D935F98}">
      <dgm:prSet/>
      <dgm:spPr/>
      <dgm:t>
        <a:bodyPr/>
        <a:lstStyle/>
        <a:p>
          <a:endParaRPr lang="en-CA"/>
        </a:p>
      </dgm:t>
    </dgm:pt>
    <dgm:pt modelId="{860B8B9E-7109-4D86-A76C-723E9179562F}" type="parTrans" cxnId="{82460AF5-CB8E-4DA3-9E28-F2972D935F98}">
      <dgm:prSet/>
      <dgm:spPr/>
      <dgm:t>
        <a:bodyPr/>
        <a:lstStyle/>
        <a:p>
          <a:endParaRPr lang="en-CA"/>
        </a:p>
      </dgm:t>
    </dgm:pt>
    <dgm:pt modelId="{1231A5C5-BF47-43A0-9119-85A7994BD55C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5 wet diapers</a:t>
          </a:r>
        </a:p>
      </dgm:t>
    </dgm:pt>
    <dgm:pt modelId="{EBC9C93E-0958-4528-ACFF-4466F61F04AF}" type="parTrans" cxnId="{CB2BE2EB-43B3-4072-A335-F549896C43D1}">
      <dgm:prSet/>
      <dgm:spPr/>
      <dgm:t>
        <a:bodyPr/>
        <a:lstStyle/>
        <a:p>
          <a:endParaRPr lang="en-CA"/>
        </a:p>
      </dgm:t>
    </dgm:pt>
    <dgm:pt modelId="{E9A30204-215E-4394-B4BD-68C7F20A7CD8}" type="sibTrans" cxnId="{CB2BE2EB-43B3-4072-A335-F549896C43D1}">
      <dgm:prSet/>
      <dgm:spPr/>
      <dgm:t>
        <a:bodyPr/>
        <a:lstStyle/>
        <a:p>
          <a:endParaRPr lang="en-CA"/>
        </a:p>
      </dgm:t>
    </dgm:pt>
    <dgm:pt modelId="{4FCB0E4A-3D06-4E51-8FE4-C1488A5313EC}">
      <dgm:prSet phldrT="[Text]" custT="1"/>
      <dgm:spPr/>
      <dgm:t>
        <a:bodyPr/>
        <a:lstStyle/>
        <a:p>
          <a:r>
            <a:rPr lang="en-CA" sz="1400" dirty="0">
              <a:latin typeface="Abadi" panose="020B0604020104020204" pitchFamily="34" charset="0"/>
            </a:rPr>
            <a:t>To None</a:t>
          </a:r>
        </a:p>
      </dgm:t>
    </dgm:pt>
    <dgm:pt modelId="{6EC8F03A-C3F2-422D-A46E-0C78BC78ACFF}" type="sibTrans" cxnId="{03BD433C-10E2-4227-964F-6AC5A268B6A6}">
      <dgm:prSet/>
      <dgm:spPr/>
      <dgm:t>
        <a:bodyPr/>
        <a:lstStyle/>
        <a:p>
          <a:endParaRPr lang="en-CA"/>
        </a:p>
      </dgm:t>
    </dgm:pt>
    <dgm:pt modelId="{8692E40A-D431-47AB-9FA5-AFDD7274B829}" type="parTrans" cxnId="{03BD433C-10E2-4227-964F-6AC5A268B6A6}">
      <dgm:prSet/>
      <dgm:spPr/>
      <dgm:t>
        <a:bodyPr/>
        <a:lstStyle/>
        <a:p>
          <a:endParaRPr lang="en-CA"/>
        </a:p>
      </dgm:t>
    </dgm:pt>
    <dgm:pt modelId="{A9720F97-E30C-4FED-AEA7-7BE2FBDB28C4}" type="pres">
      <dgm:prSet presAssocID="{98870C06-998A-4826-9E5E-0587CBC81B4D}" presName="theList" presStyleCnt="0">
        <dgm:presLayoutVars>
          <dgm:dir/>
          <dgm:animLvl val="lvl"/>
          <dgm:resizeHandles val="exact"/>
        </dgm:presLayoutVars>
      </dgm:prSet>
      <dgm:spPr/>
    </dgm:pt>
    <dgm:pt modelId="{59BE8BD8-50A7-4823-9D3D-EBEAB192AEC8}" type="pres">
      <dgm:prSet presAssocID="{0EE5549A-8A9B-4C62-94E8-A8F8D4231EC4}" presName="compNode" presStyleCnt="0"/>
      <dgm:spPr/>
    </dgm:pt>
    <dgm:pt modelId="{1DD95DDD-6AB5-4489-9801-D4A599DEF589}" type="pres">
      <dgm:prSet presAssocID="{0EE5549A-8A9B-4C62-94E8-A8F8D4231EC4}" presName="noGeometry" presStyleCnt="0"/>
      <dgm:spPr/>
    </dgm:pt>
    <dgm:pt modelId="{AD96B1F0-A9F9-4ED2-B002-8CAAD44746A1}" type="pres">
      <dgm:prSet presAssocID="{0EE5549A-8A9B-4C62-94E8-A8F8D4231EC4}" presName="childTextVisible" presStyleLbl="bgAccFollowNode1" presStyleIdx="0" presStyleCnt="3">
        <dgm:presLayoutVars>
          <dgm:bulletEnabled val="1"/>
        </dgm:presLayoutVars>
      </dgm:prSet>
      <dgm:spPr/>
    </dgm:pt>
    <dgm:pt modelId="{86E15C20-BEB5-44B5-A5F8-1D5E607DD947}" type="pres">
      <dgm:prSet presAssocID="{0EE5549A-8A9B-4C62-94E8-A8F8D4231EC4}" presName="childTextHidden" presStyleLbl="bgAccFollowNode1" presStyleIdx="0" presStyleCnt="3"/>
      <dgm:spPr/>
    </dgm:pt>
    <dgm:pt modelId="{CBF345A5-3125-4D2A-A4BB-056A0C01DBBF}" type="pres">
      <dgm:prSet presAssocID="{0EE5549A-8A9B-4C62-94E8-A8F8D4231EC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9D89BD5-72B5-4435-B261-E8C7894B89F4}" type="pres">
      <dgm:prSet presAssocID="{0EE5549A-8A9B-4C62-94E8-A8F8D4231EC4}" presName="aSpace" presStyleCnt="0"/>
      <dgm:spPr/>
    </dgm:pt>
    <dgm:pt modelId="{0A9BF127-806A-4006-B2E6-C2F8581169DF}" type="pres">
      <dgm:prSet presAssocID="{58DC716C-0955-44F4-A1EF-604B5AC7836F}" presName="compNode" presStyleCnt="0"/>
      <dgm:spPr/>
    </dgm:pt>
    <dgm:pt modelId="{02CBC35F-8ADC-4041-822B-3A6711603EFA}" type="pres">
      <dgm:prSet presAssocID="{58DC716C-0955-44F4-A1EF-604B5AC7836F}" presName="noGeometry" presStyleCnt="0"/>
      <dgm:spPr/>
    </dgm:pt>
    <dgm:pt modelId="{5F0EF419-B2D5-4CCF-9560-14F11B338E30}" type="pres">
      <dgm:prSet presAssocID="{58DC716C-0955-44F4-A1EF-604B5AC7836F}" presName="childTextVisible" presStyleLbl="bgAccFollowNode1" presStyleIdx="1" presStyleCnt="3">
        <dgm:presLayoutVars>
          <dgm:bulletEnabled val="1"/>
        </dgm:presLayoutVars>
      </dgm:prSet>
      <dgm:spPr/>
    </dgm:pt>
    <dgm:pt modelId="{907B28D0-E5A6-4D2C-B617-FC27D6C15888}" type="pres">
      <dgm:prSet presAssocID="{58DC716C-0955-44F4-A1EF-604B5AC7836F}" presName="childTextHidden" presStyleLbl="bgAccFollowNode1" presStyleIdx="1" presStyleCnt="3"/>
      <dgm:spPr/>
    </dgm:pt>
    <dgm:pt modelId="{D8164AD4-AA52-4B1F-8131-9015AAAB8B2D}" type="pres">
      <dgm:prSet presAssocID="{58DC716C-0955-44F4-A1EF-604B5AC7836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CBB8362-9B1C-4199-A7A8-105E0B007E7F}" type="pres">
      <dgm:prSet presAssocID="{58DC716C-0955-44F4-A1EF-604B5AC7836F}" presName="aSpace" presStyleCnt="0"/>
      <dgm:spPr/>
    </dgm:pt>
    <dgm:pt modelId="{D4BF40F8-A6F3-4833-8ECA-95D8E2C32310}" type="pres">
      <dgm:prSet presAssocID="{65E38F24-C187-47E4-9501-8F3F0B69E633}" presName="compNode" presStyleCnt="0"/>
      <dgm:spPr/>
    </dgm:pt>
    <dgm:pt modelId="{07550624-DB5C-4950-88B3-C5D25FA5E34E}" type="pres">
      <dgm:prSet presAssocID="{65E38F24-C187-47E4-9501-8F3F0B69E633}" presName="noGeometry" presStyleCnt="0"/>
      <dgm:spPr/>
    </dgm:pt>
    <dgm:pt modelId="{CF061712-1F7B-45A4-B11D-649F0E9D6459}" type="pres">
      <dgm:prSet presAssocID="{65E38F24-C187-47E4-9501-8F3F0B69E633}" presName="childTextVisible" presStyleLbl="bgAccFollowNode1" presStyleIdx="2" presStyleCnt="3">
        <dgm:presLayoutVars>
          <dgm:bulletEnabled val="1"/>
        </dgm:presLayoutVars>
      </dgm:prSet>
      <dgm:spPr/>
    </dgm:pt>
    <dgm:pt modelId="{B602D999-043B-4161-896A-1BB7EA173978}" type="pres">
      <dgm:prSet presAssocID="{65E38F24-C187-47E4-9501-8F3F0B69E633}" presName="childTextHidden" presStyleLbl="bgAccFollowNode1" presStyleIdx="2" presStyleCnt="3"/>
      <dgm:spPr/>
    </dgm:pt>
    <dgm:pt modelId="{32CF62E1-747B-414C-9EA9-8722DC8A57F2}" type="pres">
      <dgm:prSet presAssocID="{65E38F24-C187-47E4-9501-8F3F0B69E633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9A83F09-D868-449B-A1D3-0A65372467C7}" srcId="{58DC716C-0955-44F4-A1EF-604B5AC7836F}" destId="{E1EFFF6A-1C79-498E-8ECD-80F178A61D3F}" srcOrd="0" destOrd="0" parTransId="{7A9F651F-CFA5-4733-B39C-984108E2B407}" sibTransId="{EDDA911B-12CE-42E2-9E14-B7EDB94368B7}"/>
    <dgm:cxn modelId="{04ACF028-94F6-47B6-8650-517DFD6929B3}" srcId="{98870C06-998A-4826-9E5E-0587CBC81B4D}" destId="{58DC716C-0955-44F4-A1EF-604B5AC7836F}" srcOrd="1" destOrd="0" parTransId="{81DCE7A9-356A-4072-86CA-EADD085F7CB5}" sibTransId="{C9452013-8423-43D9-BBB8-936F57070B76}"/>
    <dgm:cxn modelId="{7C895F29-F451-4CA8-BBAB-CDF4F248B0F1}" type="presOf" srcId="{34F9D3C0-68ED-48E4-8776-091B63A70183}" destId="{86E15C20-BEB5-44B5-A5F8-1D5E607DD947}" srcOrd="1" destOrd="1" presId="urn:microsoft.com/office/officeart/2005/8/layout/hProcess6"/>
    <dgm:cxn modelId="{23A6D52E-D46A-4DE1-9FAE-FB2B07D00D3E}" type="presOf" srcId="{566C6A62-8B0A-471E-B245-3275177F74D4}" destId="{86E15C20-BEB5-44B5-A5F8-1D5E607DD947}" srcOrd="1" destOrd="0" presId="urn:microsoft.com/office/officeart/2005/8/layout/hProcess6"/>
    <dgm:cxn modelId="{B8456D32-1969-4AC0-9194-CB0BAB316861}" type="presOf" srcId="{E1EFFF6A-1C79-498E-8ECD-80F178A61D3F}" destId="{907B28D0-E5A6-4D2C-B617-FC27D6C15888}" srcOrd="1" destOrd="0" presId="urn:microsoft.com/office/officeart/2005/8/layout/hProcess6"/>
    <dgm:cxn modelId="{6BEA0935-A07D-4D19-A416-7C4ACE1DB7D7}" type="presOf" srcId="{4FCB0E4A-3D06-4E51-8FE4-C1488A5313EC}" destId="{B602D999-043B-4161-896A-1BB7EA173978}" srcOrd="1" destOrd="1" presId="urn:microsoft.com/office/officeart/2005/8/layout/hProcess6"/>
    <dgm:cxn modelId="{03BD433C-10E2-4227-964F-6AC5A268B6A6}" srcId="{65E38F24-C187-47E4-9501-8F3F0B69E633}" destId="{4FCB0E4A-3D06-4E51-8FE4-C1488A5313EC}" srcOrd="1" destOrd="0" parTransId="{8692E40A-D431-47AB-9FA5-AFDD7274B829}" sibTransId="{6EC8F03A-C3F2-422D-A46E-0C78BC78ACFF}"/>
    <dgm:cxn modelId="{07B9F55E-BC61-428A-86D8-20329D25704A}" type="presOf" srcId="{1231A5C5-BF47-43A0-9119-85A7994BD55C}" destId="{B602D999-043B-4161-896A-1BB7EA173978}" srcOrd="1" destOrd="0" presId="urn:microsoft.com/office/officeart/2005/8/layout/hProcess6"/>
    <dgm:cxn modelId="{6D2B9C69-41B5-4B76-960C-3A06BF8B05B6}" type="presOf" srcId="{E1EFFF6A-1C79-498E-8ECD-80F178A61D3F}" destId="{5F0EF419-B2D5-4CCF-9560-14F11B338E30}" srcOrd="0" destOrd="0" presId="urn:microsoft.com/office/officeart/2005/8/layout/hProcess6"/>
    <dgm:cxn modelId="{5B339C69-8800-4990-963E-BBB212341BF4}" srcId="{98870C06-998A-4826-9E5E-0587CBC81B4D}" destId="{0EE5549A-8A9B-4C62-94E8-A8F8D4231EC4}" srcOrd="0" destOrd="0" parTransId="{5AE32604-C9C5-4E25-A7D0-C0F0CD0C6822}" sibTransId="{910D0779-4C43-4CF4-B1EE-063557BC3C20}"/>
    <dgm:cxn modelId="{D2524453-0839-4907-8E08-81850A9ADA46}" type="presOf" srcId="{21C2FAB4-6218-4994-8ADC-7FA76F177DA6}" destId="{907B28D0-E5A6-4D2C-B617-FC27D6C15888}" srcOrd="1" destOrd="1" presId="urn:microsoft.com/office/officeart/2005/8/layout/hProcess6"/>
    <dgm:cxn modelId="{5980D554-DA02-442B-899C-D8B5B1E71F63}" srcId="{0EE5549A-8A9B-4C62-94E8-A8F8D4231EC4}" destId="{566C6A62-8B0A-471E-B245-3275177F74D4}" srcOrd="0" destOrd="0" parTransId="{D3B16CAF-09B3-4F69-9D15-F3B37F254038}" sibTransId="{57ACFFF6-D9D6-4A9B-906C-D766DC0A7819}"/>
    <dgm:cxn modelId="{662A5B8E-1108-43F5-8799-25465C21A63B}" type="presOf" srcId="{65E38F24-C187-47E4-9501-8F3F0B69E633}" destId="{32CF62E1-747B-414C-9EA9-8722DC8A57F2}" srcOrd="0" destOrd="0" presId="urn:microsoft.com/office/officeart/2005/8/layout/hProcess6"/>
    <dgm:cxn modelId="{A891C393-B42E-4027-BC6C-8963F9CB5539}" type="presOf" srcId="{21C2FAB4-6218-4994-8ADC-7FA76F177DA6}" destId="{5F0EF419-B2D5-4CCF-9560-14F11B338E30}" srcOrd="0" destOrd="1" presId="urn:microsoft.com/office/officeart/2005/8/layout/hProcess6"/>
    <dgm:cxn modelId="{A718AB95-68D4-4CB4-8F1B-94B7E8038652}" type="presOf" srcId="{566C6A62-8B0A-471E-B245-3275177F74D4}" destId="{AD96B1F0-A9F9-4ED2-B002-8CAAD44746A1}" srcOrd="0" destOrd="0" presId="urn:microsoft.com/office/officeart/2005/8/layout/hProcess6"/>
    <dgm:cxn modelId="{9C66DFBA-F899-4BC2-AD38-5DA3DE0E9325}" srcId="{0EE5549A-8A9B-4C62-94E8-A8F8D4231EC4}" destId="{34F9D3C0-68ED-48E4-8776-091B63A70183}" srcOrd="1" destOrd="0" parTransId="{ED4A36A4-5753-4A74-A523-648908663D6B}" sibTransId="{A60BABF2-2230-4E6A-9A2C-004D441E9E90}"/>
    <dgm:cxn modelId="{D412E6BE-203E-43D2-8404-425A020E33D9}" type="presOf" srcId="{98870C06-998A-4826-9E5E-0587CBC81B4D}" destId="{A9720F97-E30C-4FED-AEA7-7BE2FBDB28C4}" srcOrd="0" destOrd="0" presId="urn:microsoft.com/office/officeart/2005/8/layout/hProcess6"/>
    <dgm:cxn modelId="{9D3205D5-9553-4382-9E05-7B8582A88963}" srcId="{98870C06-998A-4826-9E5E-0587CBC81B4D}" destId="{65E38F24-C187-47E4-9501-8F3F0B69E633}" srcOrd="2" destOrd="0" parTransId="{33A4EB67-3CB0-428F-AB8C-E1F725962316}" sibTransId="{3F104DA0-AD46-45D0-A588-E48F02202211}"/>
    <dgm:cxn modelId="{B6BAD9DE-1EEC-41A6-9E2B-DD225148A6AF}" type="presOf" srcId="{34F9D3C0-68ED-48E4-8776-091B63A70183}" destId="{AD96B1F0-A9F9-4ED2-B002-8CAAD44746A1}" srcOrd="0" destOrd="1" presId="urn:microsoft.com/office/officeart/2005/8/layout/hProcess6"/>
    <dgm:cxn modelId="{EC38EFDE-97A0-4FBD-911E-3700D0102D0D}" type="presOf" srcId="{1231A5C5-BF47-43A0-9119-85A7994BD55C}" destId="{CF061712-1F7B-45A4-B11D-649F0E9D6459}" srcOrd="0" destOrd="0" presId="urn:microsoft.com/office/officeart/2005/8/layout/hProcess6"/>
    <dgm:cxn modelId="{9BD8C4E9-A192-4D53-BB43-BFB141BC597E}" type="presOf" srcId="{58DC716C-0955-44F4-A1EF-604B5AC7836F}" destId="{D8164AD4-AA52-4B1F-8131-9015AAAB8B2D}" srcOrd="0" destOrd="0" presId="urn:microsoft.com/office/officeart/2005/8/layout/hProcess6"/>
    <dgm:cxn modelId="{CB2BE2EB-43B3-4072-A335-F549896C43D1}" srcId="{65E38F24-C187-47E4-9501-8F3F0B69E633}" destId="{1231A5C5-BF47-43A0-9119-85A7994BD55C}" srcOrd="0" destOrd="0" parTransId="{EBC9C93E-0958-4528-ACFF-4466F61F04AF}" sibTransId="{E9A30204-215E-4394-B4BD-68C7F20A7CD8}"/>
    <dgm:cxn modelId="{53044EF4-BCDD-43B4-875E-3F7497AD8399}" type="presOf" srcId="{4FCB0E4A-3D06-4E51-8FE4-C1488A5313EC}" destId="{CF061712-1F7B-45A4-B11D-649F0E9D6459}" srcOrd="0" destOrd="1" presId="urn:microsoft.com/office/officeart/2005/8/layout/hProcess6"/>
    <dgm:cxn modelId="{82460AF5-CB8E-4DA3-9E28-F2972D935F98}" srcId="{58DC716C-0955-44F4-A1EF-604B5AC7836F}" destId="{21C2FAB4-6218-4994-8ADC-7FA76F177DA6}" srcOrd="1" destOrd="0" parTransId="{860B8B9E-7109-4D86-A76C-723E9179562F}" sibTransId="{AA1758A9-F039-4919-99BD-82A36C2B5626}"/>
    <dgm:cxn modelId="{10235DF7-5F83-40AD-B066-82F3633BA441}" type="presOf" srcId="{0EE5549A-8A9B-4C62-94E8-A8F8D4231EC4}" destId="{CBF345A5-3125-4D2A-A4BB-056A0C01DBBF}" srcOrd="0" destOrd="0" presId="urn:microsoft.com/office/officeart/2005/8/layout/hProcess6"/>
    <dgm:cxn modelId="{249AD7CF-E9B3-4891-9A63-D0F982D83980}" type="presParOf" srcId="{A9720F97-E30C-4FED-AEA7-7BE2FBDB28C4}" destId="{59BE8BD8-50A7-4823-9D3D-EBEAB192AEC8}" srcOrd="0" destOrd="0" presId="urn:microsoft.com/office/officeart/2005/8/layout/hProcess6"/>
    <dgm:cxn modelId="{6667746A-F805-4CE2-80D3-CED355E21916}" type="presParOf" srcId="{59BE8BD8-50A7-4823-9D3D-EBEAB192AEC8}" destId="{1DD95DDD-6AB5-4489-9801-D4A599DEF589}" srcOrd="0" destOrd="0" presId="urn:microsoft.com/office/officeart/2005/8/layout/hProcess6"/>
    <dgm:cxn modelId="{BFF481DD-95BD-48CA-9B98-602D37EA5411}" type="presParOf" srcId="{59BE8BD8-50A7-4823-9D3D-EBEAB192AEC8}" destId="{AD96B1F0-A9F9-4ED2-B002-8CAAD44746A1}" srcOrd="1" destOrd="0" presId="urn:microsoft.com/office/officeart/2005/8/layout/hProcess6"/>
    <dgm:cxn modelId="{F32F5710-8D44-4046-86BD-2730F3A8DF58}" type="presParOf" srcId="{59BE8BD8-50A7-4823-9D3D-EBEAB192AEC8}" destId="{86E15C20-BEB5-44B5-A5F8-1D5E607DD947}" srcOrd="2" destOrd="0" presId="urn:microsoft.com/office/officeart/2005/8/layout/hProcess6"/>
    <dgm:cxn modelId="{B589FAEC-5F98-488E-B28E-E5E17FD05E52}" type="presParOf" srcId="{59BE8BD8-50A7-4823-9D3D-EBEAB192AEC8}" destId="{CBF345A5-3125-4D2A-A4BB-056A0C01DBBF}" srcOrd="3" destOrd="0" presId="urn:microsoft.com/office/officeart/2005/8/layout/hProcess6"/>
    <dgm:cxn modelId="{463CF127-A356-410F-BD3F-23F5E40EA36E}" type="presParOf" srcId="{A9720F97-E30C-4FED-AEA7-7BE2FBDB28C4}" destId="{B9D89BD5-72B5-4435-B261-E8C7894B89F4}" srcOrd="1" destOrd="0" presId="urn:microsoft.com/office/officeart/2005/8/layout/hProcess6"/>
    <dgm:cxn modelId="{C259BB3C-7600-4477-9750-0A1D4F5AC902}" type="presParOf" srcId="{A9720F97-E30C-4FED-AEA7-7BE2FBDB28C4}" destId="{0A9BF127-806A-4006-B2E6-C2F8581169DF}" srcOrd="2" destOrd="0" presId="urn:microsoft.com/office/officeart/2005/8/layout/hProcess6"/>
    <dgm:cxn modelId="{2414E4DA-4E29-45FA-A585-944FABD4442D}" type="presParOf" srcId="{0A9BF127-806A-4006-B2E6-C2F8581169DF}" destId="{02CBC35F-8ADC-4041-822B-3A6711603EFA}" srcOrd="0" destOrd="0" presId="urn:microsoft.com/office/officeart/2005/8/layout/hProcess6"/>
    <dgm:cxn modelId="{DE9F7690-F864-4C2C-803A-EA5240550BAD}" type="presParOf" srcId="{0A9BF127-806A-4006-B2E6-C2F8581169DF}" destId="{5F0EF419-B2D5-4CCF-9560-14F11B338E30}" srcOrd="1" destOrd="0" presId="urn:microsoft.com/office/officeart/2005/8/layout/hProcess6"/>
    <dgm:cxn modelId="{518D71DC-9E94-4A6A-A149-A83122447526}" type="presParOf" srcId="{0A9BF127-806A-4006-B2E6-C2F8581169DF}" destId="{907B28D0-E5A6-4D2C-B617-FC27D6C15888}" srcOrd="2" destOrd="0" presId="urn:microsoft.com/office/officeart/2005/8/layout/hProcess6"/>
    <dgm:cxn modelId="{E586AF17-6602-4E5D-98B4-6F3854F46C0A}" type="presParOf" srcId="{0A9BF127-806A-4006-B2E6-C2F8581169DF}" destId="{D8164AD4-AA52-4B1F-8131-9015AAAB8B2D}" srcOrd="3" destOrd="0" presId="urn:microsoft.com/office/officeart/2005/8/layout/hProcess6"/>
    <dgm:cxn modelId="{FFA9890F-D3D1-48AD-AAC3-FA070CB45817}" type="presParOf" srcId="{A9720F97-E30C-4FED-AEA7-7BE2FBDB28C4}" destId="{ECBB8362-9B1C-4199-A7A8-105E0B007E7F}" srcOrd="3" destOrd="0" presId="urn:microsoft.com/office/officeart/2005/8/layout/hProcess6"/>
    <dgm:cxn modelId="{CF44C4E0-4656-4309-A228-935EEECD2D94}" type="presParOf" srcId="{A9720F97-E30C-4FED-AEA7-7BE2FBDB28C4}" destId="{D4BF40F8-A6F3-4833-8ECA-95D8E2C32310}" srcOrd="4" destOrd="0" presId="urn:microsoft.com/office/officeart/2005/8/layout/hProcess6"/>
    <dgm:cxn modelId="{3F168BE7-9883-46FA-B8F2-F4DFEC8A8198}" type="presParOf" srcId="{D4BF40F8-A6F3-4833-8ECA-95D8E2C32310}" destId="{07550624-DB5C-4950-88B3-C5D25FA5E34E}" srcOrd="0" destOrd="0" presId="urn:microsoft.com/office/officeart/2005/8/layout/hProcess6"/>
    <dgm:cxn modelId="{4754B566-E3A0-43CF-9D6E-5E00667AABE8}" type="presParOf" srcId="{D4BF40F8-A6F3-4833-8ECA-95D8E2C32310}" destId="{CF061712-1F7B-45A4-B11D-649F0E9D6459}" srcOrd="1" destOrd="0" presId="urn:microsoft.com/office/officeart/2005/8/layout/hProcess6"/>
    <dgm:cxn modelId="{42B5FE3F-D4CF-4AE5-9915-D65BEDC47B2D}" type="presParOf" srcId="{D4BF40F8-A6F3-4833-8ECA-95D8E2C32310}" destId="{B602D999-043B-4161-896A-1BB7EA173978}" srcOrd="2" destOrd="0" presId="urn:microsoft.com/office/officeart/2005/8/layout/hProcess6"/>
    <dgm:cxn modelId="{3A84C81B-1D53-4E97-965E-6E4A69DB040D}" type="presParOf" srcId="{D4BF40F8-A6F3-4833-8ECA-95D8E2C32310}" destId="{32CF62E1-747B-414C-9EA9-8722DC8A57F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4700C-C60C-4938-BB98-67BCCAAC903E}">
      <dsp:nvSpPr>
        <dsp:cNvPr id="0" name=""/>
        <dsp:cNvSpPr/>
      </dsp:nvSpPr>
      <dsp:spPr>
        <a:xfrm>
          <a:off x="3771" y="497582"/>
          <a:ext cx="1683483" cy="1069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60807-81AF-4625-BAB9-9E2E5E0F5B90}">
      <dsp:nvSpPr>
        <dsp:cNvPr id="0" name=""/>
        <dsp:cNvSpPr/>
      </dsp:nvSpPr>
      <dsp:spPr>
        <a:xfrm>
          <a:off x="190824" y="675283"/>
          <a:ext cx="1683483" cy="1069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>
              <a:latin typeface="Abadi" panose="020B0604020104020204" pitchFamily="34" charset="0"/>
            </a:rPr>
            <a:t>Based on belief that we are all connected</a:t>
          </a:r>
          <a:endParaRPr lang="en-US" sz="1600" b="0" kern="1200" dirty="0">
            <a:latin typeface="Abadi" panose="020B0604020104020204" pitchFamily="34" charset="0"/>
          </a:endParaRPr>
        </a:p>
      </dsp:txBody>
      <dsp:txXfrm>
        <a:off x="222134" y="706593"/>
        <a:ext cx="1620863" cy="1006391"/>
      </dsp:txXfrm>
    </dsp:sp>
    <dsp:sp modelId="{314FFDF6-2DC8-469F-B746-A5CD119F58CC}">
      <dsp:nvSpPr>
        <dsp:cNvPr id="0" name=""/>
        <dsp:cNvSpPr/>
      </dsp:nvSpPr>
      <dsp:spPr>
        <a:xfrm>
          <a:off x="2061361" y="497582"/>
          <a:ext cx="1683483" cy="1069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9BCD9-E639-437E-BDD2-40D74CCACB33}">
      <dsp:nvSpPr>
        <dsp:cNvPr id="0" name=""/>
        <dsp:cNvSpPr/>
      </dsp:nvSpPr>
      <dsp:spPr>
        <a:xfrm>
          <a:off x="2248415" y="675283"/>
          <a:ext cx="1683483" cy="1069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latin typeface="Abadi" panose="020B0604020104020204" pitchFamily="34" charset="0"/>
            </a:rPr>
            <a:t>Synchronization Thru Chaos</a:t>
          </a:r>
          <a:endParaRPr lang="en-US" sz="1600" kern="1200" dirty="0"/>
        </a:p>
      </dsp:txBody>
      <dsp:txXfrm>
        <a:off x="2279725" y="706593"/>
        <a:ext cx="1620863" cy="1006391"/>
      </dsp:txXfrm>
    </dsp:sp>
    <dsp:sp modelId="{78AF6EEA-54BB-47BC-894D-5AC661AD2BF4}">
      <dsp:nvSpPr>
        <dsp:cNvPr id="0" name=""/>
        <dsp:cNvSpPr/>
      </dsp:nvSpPr>
      <dsp:spPr>
        <a:xfrm>
          <a:off x="4118952" y="497582"/>
          <a:ext cx="1839592" cy="2131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038DC-4F65-4B33-AE51-84778AAA138A}">
      <dsp:nvSpPr>
        <dsp:cNvPr id="0" name=""/>
        <dsp:cNvSpPr/>
      </dsp:nvSpPr>
      <dsp:spPr>
        <a:xfrm>
          <a:off x="4306006" y="675283"/>
          <a:ext cx="1839592" cy="2131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Abadi" panose="020B0604020104020204" pitchFamily="34" charset="0"/>
            </a:rPr>
            <a:t>Zengar Immersive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Abadi" panose="020B0604020104020204" pitchFamily="34" charset="0"/>
            </a:rPr>
            <a:t> I experienced –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Abadi" panose="020B0604020104020204" pitchFamily="34" charset="0"/>
            </a:rPr>
            <a:t> “When you give a session you get a session”</a:t>
          </a:r>
          <a:endParaRPr lang="en-US" sz="1800" kern="1200" dirty="0">
            <a:latin typeface="Abadi" panose="020B0604020104020204" pitchFamily="34" charset="0"/>
          </a:endParaRPr>
        </a:p>
      </dsp:txBody>
      <dsp:txXfrm>
        <a:off x="4359886" y="729163"/>
        <a:ext cx="1731832" cy="2023261"/>
      </dsp:txXfrm>
    </dsp:sp>
    <dsp:sp modelId="{F9069654-10ED-48DA-BBD6-51AC0AB1C106}">
      <dsp:nvSpPr>
        <dsp:cNvPr id="0" name=""/>
        <dsp:cNvSpPr/>
      </dsp:nvSpPr>
      <dsp:spPr>
        <a:xfrm>
          <a:off x="6332652" y="497582"/>
          <a:ext cx="1772606" cy="1418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299DC-2AD4-4CB6-9593-2896045D6ADF}">
      <dsp:nvSpPr>
        <dsp:cNvPr id="0" name=""/>
        <dsp:cNvSpPr/>
      </dsp:nvSpPr>
      <dsp:spPr>
        <a:xfrm>
          <a:off x="6519706" y="675283"/>
          <a:ext cx="1772606" cy="14182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badi" panose="020B0604020104020204" pitchFamily="34" charset="0"/>
            </a:rPr>
            <a:t>My Experience working in Addiction Centre's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badi" panose="020B0604020104020204" pitchFamily="34" charset="0"/>
            </a:rPr>
            <a:t>Running 3 machines simultaneously</a:t>
          </a:r>
        </a:p>
      </dsp:txBody>
      <dsp:txXfrm>
        <a:off x="6561244" y="716821"/>
        <a:ext cx="1689530" cy="1335150"/>
      </dsp:txXfrm>
    </dsp:sp>
    <dsp:sp modelId="{0AA7F3EA-231E-46FF-903E-032AE7817F3F}">
      <dsp:nvSpPr>
        <dsp:cNvPr id="0" name=""/>
        <dsp:cNvSpPr/>
      </dsp:nvSpPr>
      <dsp:spPr>
        <a:xfrm>
          <a:off x="8479366" y="497582"/>
          <a:ext cx="1683483" cy="1069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CEED1-7C8F-4951-A0E1-C605DBF4C8F2}">
      <dsp:nvSpPr>
        <dsp:cNvPr id="0" name=""/>
        <dsp:cNvSpPr/>
      </dsp:nvSpPr>
      <dsp:spPr>
        <a:xfrm>
          <a:off x="8666420" y="675283"/>
          <a:ext cx="1683483" cy="1069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badi" panose="020B0604020104020204" pitchFamily="34" charset="0"/>
            </a:rPr>
            <a:t>Symphony in the Brain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badi" panose="020B0604020104020204" pitchFamily="34" charset="0"/>
            </a:rPr>
            <a:t>Alpha/Theta</a:t>
          </a:r>
        </a:p>
      </dsp:txBody>
      <dsp:txXfrm>
        <a:off x="8697730" y="706593"/>
        <a:ext cx="1620863" cy="1006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8C320-3008-4285-BE31-7826AA075D2B}">
      <dsp:nvSpPr>
        <dsp:cNvPr id="0" name=""/>
        <dsp:cNvSpPr/>
      </dsp:nvSpPr>
      <dsp:spPr>
        <a:xfrm>
          <a:off x="5353086" y="0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“Grandma”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i="1" kern="1200" dirty="0">
              <a:latin typeface="Abadi" panose="020B0604020104020204" pitchFamily="34" charset="0"/>
            </a:rPr>
            <a:t>The Trainer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i="1" kern="1200" dirty="0">
              <a:latin typeface="Abadi" panose="020B0604020104020204" pitchFamily="34" charset="0"/>
            </a:rPr>
            <a:t>38</a:t>
          </a:r>
        </a:p>
      </dsp:txBody>
      <dsp:txXfrm>
        <a:off x="5377358" y="24272"/>
        <a:ext cx="1194509" cy="780158"/>
      </dsp:txXfrm>
    </dsp:sp>
    <dsp:sp modelId="{B0FA5980-8C29-470C-A93A-C53D4082E0E3}">
      <dsp:nvSpPr>
        <dsp:cNvPr id="0" name=""/>
        <dsp:cNvSpPr/>
      </dsp:nvSpPr>
      <dsp:spPr>
        <a:xfrm>
          <a:off x="2338681" y="828702"/>
          <a:ext cx="3635931" cy="331480"/>
        </a:xfrm>
        <a:custGeom>
          <a:avLst/>
          <a:gdLst/>
          <a:ahLst/>
          <a:cxnLst/>
          <a:rect l="0" t="0" r="0" b="0"/>
          <a:pathLst>
            <a:path>
              <a:moveTo>
                <a:pt x="3635931" y="0"/>
              </a:moveTo>
              <a:lnTo>
                <a:pt x="3635931" y="165740"/>
              </a:lnTo>
              <a:lnTo>
                <a:pt x="0" y="165740"/>
              </a:lnTo>
              <a:lnTo>
                <a:pt x="0" y="331480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4A5B2-FC69-461B-B3C8-6FD7BA86171B}">
      <dsp:nvSpPr>
        <dsp:cNvPr id="0" name=""/>
        <dsp:cNvSpPr/>
      </dsp:nvSpPr>
      <dsp:spPr>
        <a:xfrm>
          <a:off x="1717154" y="1160183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Dad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1 Session</a:t>
          </a:r>
        </a:p>
      </dsp:txBody>
      <dsp:txXfrm>
        <a:off x="1741426" y="1184455"/>
        <a:ext cx="1194509" cy="780158"/>
      </dsp:txXfrm>
    </dsp:sp>
    <dsp:sp modelId="{D8586E61-8A51-40B6-9554-7EB2A8C3C6B6}">
      <dsp:nvSpPr>
        <dsp:cNvPr id="0" name=""/>
        <dsp:cNvSpPr/>
      </dsp:nvSpPr>
      <dsp:spPr>
        <a:xfrm>
          <a:off x="722711" y="1988885"/>
          <a:ext cx="1615969" cy="312429"/>
        </a:xfrm>
        <a:custGeom>
          <a:avLst/>
          <a:gdLst/>
          <a:ahLst/>
          <a:cxnLst/>
          <a:rect l="0" t="0" r="0" b="0"/>
          <a:pathLst>
            <a:path>
              <a:moveTo>
                <a:pt x="1615969" y="0"/>
              </a:moveTo>
              <a:lnTo>
                <a:pt x="1615969" y="156214"/>
              </a:lnTo>
              <a:lnTo>
                <a:pt x="0" y="156214"/>
              </a:lnTo>
              <a:lnTo>
                <a:pt x="0" y="312429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EBEE6-A49E-4A40-B3DB-0B4104801276}">
      <dsp:nvSpPr>
        <dsp:cNvPr id="0" name=""/>
        <dsp:cNvSpPr/>
      </dsp:nvSpPr>
      <dsp:spPr>
        <a:xfrm>
          <a:off x="101185" y="2301314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Mom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10 Sessions</a:t>
          </a:r>
        </a:p>
      </dsp:txBody>
      <dsp:txXfrm>
        <a:off x="125457" y="2325586"/>
        <a:ext cx="1194509" cy="780158"/>
      </dsp:txXfrm>
    </dsp:sp>
    <dsp:sp modelId="{2D7E19F2-6E80-45C5-AFC6-F9D43678631E}">
      <dsp:nvSpPr>
        <dsp:cNvPr id="0" name=""/>
        <dsp:cNvSpPr/>
      </dsp:nvSpPr>
      <dsp:spPr>
        <a:xfrm>
          <a:off x="676991" y="3130017"/>
          <a:ext cx="91440" cy="3505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32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78A8B-A778-4958-92B2-2B2973AD7755}">
      <dsp:nvSpPr>
        <dsp:cNvPr id="0" name=""/>
        <dsp:cNvSpPr/>
      </dsp:nvSpPr>
      <dsp:spPr>
        <a:xfrm>
          <a:off x="101185" y="3480550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Half Brother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No Sessions</a:t>
          </a:r>
        </a:p>
      </dsp:txBody>
      <dsp:txXfrm>
        <a:off x="125457" y="3504822"/>
        <a:ext cx="1194509" cy="780158"/>
      </dsp:txXfrm>
    </dsp:sp>
    <dsp:sp modelId="{105FB8BA-3A83-41AA-BC8A-060282711590}">
      <dsp:nvSpPr>
        <dsp:cNvPr id="0" name=""/>
        <dsp:cNvSpPr/>
      </dsp:nvSpPr>
      <dsp:spPr>
        <a:xfrm>
          <a:off x="2292961" y="1988885"/>
          <a:ext cx="91440" cy="3314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480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90BC4-64F4-4047-83DD-187F5C0E3FFE}">
      <dsp:nvSpPr>
        <dsp:cNvPr id="0" name=""/>
        <dsp:cNvSpPr/>
      </dsp:nvSpPr>
      <dsp:spPr>
        <a:xfrm>
          <a:off x="1717154" y="2320366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Jack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40 Sessions</a:t>
          </a:r>
        </a:p>
      </dsp:txBody>
      <dsp:txXfrm>
        <a:off x="1741426" y="2344638"/>
        <a:ext cx="1194509" cy="780158"/>
      </dsp:txXfrm>
    </dsp:sp>
    <dsp:sp modelId="{51FFE396-03C1-48AF-B507-F0F11C45B93A}">
      <dsp:nvSpPr>
        <dsp:cNvPr id="0" name=""/>
        <dsp:cNvSpPr/>
      </dsp:nvSpPr>
      <dsp:spPr>
        <a:xfrm>
          <a:off x="2338681" y="1988885"/>
          <a:ext cx="1615969" cy="33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40"/>
              </a:lnTo>
              <a:lnTo>
                <a:pt x="1615969" y="165740"/>
              </a:lnTo>
              <a:lnTo>
                <a:pt x="1615969" y="331480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07337-FA01-4FD3-B83B-FA74F3CCB977}">
      <dsp:nvSpPr>
        <dsp:cNvPr id="0" name=""/>
        <dsp:cNvSpPr/>
      </dsp:nvSpPr>
      <dsp:spPr>
        <a:xfrm>
          <a:off x="3333124" y="2320366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CA" sz="900" kern="1200" dirty="0"/>
          </a:br>
          <a:r>
            <a:rPr lang="en-CA" sz="1400" b="1" kern="1200" dirty="0">
              <a:latin typeface="Abadi" panose="020B0604020104020204" pitchFamily="34" charset="0"/>
            </a:rPr>
            <a:t>Dad's</a:t>
          </a:r>
          <a:br>
            <a:rPr lang="en-CA" sz="1400" b="1" kern="1200" dirty="0">
              <a:latin typeface="Abadi" panose="020B0604020104020204" pitchFamily="34" charset="0"/>
            </a:rPr>
          </a:br>
          <a:r>
            <a:rPr lang="en-CA" sz="1400" b="1" kern="1200" dirty="0">
              <a:latin typeface="Abadi" panose="020B0604020104020204" pitchFamily="34" charset="0"/>
            </a:rPr>
            <a:t>Girl-friend</a:t>
          </a:r>
          <a:br>
            <a:rPr lang="en-CA" sz="1400" kern="1200" dirty="0">
              <a:latin typeface="Abadi" panose="020B0604020104020204" pitchFamily="34" charset="0"/>
            </a:rPr>
          </a:br>
          <a:r>
            <a:rPr lang="en-CA" sz="1400" kern="1200" dirty="0">
              <a:latin typeface="Abadi" panose="020B0604020104020204" pitchFamily="34" charset="0"/>
            </a:rPr>
            <a:t>3 Sessions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900" kern="1200" dirty="0"/>
        </a:p>
      </dsp:txBody>
      <dsp:txXfrm>
        <a:off x="3357396" y="2344638"/>
        <a:ext cx="1194509" cy="780158"/>
      </dsp:txXfrm>
    </dsp:sp>
    <dsp:sp modelId="{4BBAF45B-BC6A-4943-821D-F3E1C230D9D8}">
      <dsp:nvSpPr>
        <dsp:cNvPr id="0" name=""/>
        <dsp:cNvSpPr/>
      </dsp:nvSpPr>
      <dsp:spPr>
        <a:xfrm>
          <a:off x="5974613" y="828702"/>
          <a:ext cx="2019962" cy="33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40"/>
              </a:lnTo>
              <a:lnTo>
                <a:pt x="2019962" y="165740"/>
              </a:lnTo>
              <a:lnTo>
                <a:pt x="2019962" y="331480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46C171-F8D1-4CE0-B554-74D25E203337}">
      <dsp:nvSpPr>
        <dsp:cNvPr id="0" name=""/>
        <dsp:cNvSpPr/>
      </dsp:nvSpPr>
      <dsp:spPr>
        <a:xfrm>
          <a:off x="7373048" y="1160183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Uncle #1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10 Sessions</a:t>
          </a:r>
        </a:p>
      </dsp:txBody>
      <dsp:txXfrm>
        <a:off x="7397320" y="1184455"/>
        <a:ext cx="1194509" cy="780158"/>
      </dsp:txXfrm>
    </dsp:sp>
    <dsp:sp modelId="{1FB4FBCE-B00A-4101-9E19-4575AA0063CE}">
      <dsp:nvSpPr>
        <dsp:cNvPr id="0" name=""/>
        <dsp:cNvSpPr/>
      </dsp:nvSpPr>
      <dsp:spPr>
        <a:xfrm>
          <a:off x="5570621" y="1988885"/>
          <a:ext cx="2423954" cy="331480"/>
        </a:xfrm>
        <a:custGeom>
          <a:avLst/>
          <a:gdLst/>
          <a:ahLst/>
          <a:cxnLst/>
          <a:rect l="0" t="0" r="0" b="0"/>
          <a:pathLst>
            <a:path>
              <a:moveTo>
                <a:pt x="2423954" y="0"/>
              </a:moveTo>
              <a:lnTo>
                <a:pt x="2423954" y="165740"/>
              </a:lnTo>
              <a:lnTo>
                <a:pt x="0" y="165740"/>
              </a:lnTo>
              <a:lnTo>
                <a:pt x="0" y="331480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D8E71-930E-4731-B69E-D3C705AA48BE}">
      <dsp:nvSpPr>
        <dsp:cNvPr id="0" name=""/>
        <dsp:cNvSpPr/>
      </dsp:nvSpPr>
      <dsp:spPr>
        <a:xfrm>
          <a:off x="4949094" y="2320366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Aunt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3 sessions</a:t>
          </a:r>
        </a:p>
      </dsp:txBody>
      <dsp:txXfrm>
        <a:off x="4973366" y="2344638"/>
        <a:ext cx="1194509" cy="780158"/>
      </dsp:txXfrm>
    </dsp:sp>
    <dsp:sp modelId="{25D89CC9-4123-452C-8B2A-17FC9E757CE4}">
      <dsp:nvSpPr>
        <dsp:cNvPr id="0" name=""/>
        <dsp:cNvSpPr/>
      </dsp:nvSpPr>
      <dsp:spPr>
        <a:xfrm>
          <a:off x="7186590" y="1988885"/>
          <a:ext cx="807984" cy="331480"/>
        </a:xfrm>
        <a:custGeom>
          <a:avLst/>
          <a:gdLst/>
          <a:ahLst/>
          <a:cxnLst/>
          <a:rect l="0" t="0" r="0" b="0"/>
          <a:pathLst>
            <a:path>
              <a:moveTo>
                <a:pt x="807984" y="0"/>
              </a:moveTo>
              <a:lnTo>
                <a:pt x="807984" y="165740"/>
              </a:lnTo>
              <a:lnTo>
                <a:pt x="0" y="165740"/>
              </a:lnTo>
              <a:lnTo>
                <a:pt x="0" y="331480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F1AEE-9D0C-4AC8-80CB-10B897B91513}">
      <dsp:nvSpPr>
        <dsp:cNvPr id="0" name=""/>
        <dsp:cNvSpPr/>
      </dsp:nvSpPr>
      <dsp:spPr>
        <a:xfrm>
          <a:off x="6565063" y="2320366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Cousin #1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20 Sessions</a:t>
          </a:r>
        </a:p>
      </dsp:txBody>
      <dsp:txXfrm>
        <a:off x="6589335" y="2344638"/>
        <a:ext cx="1194509" cy="780158"/>
      </dsp:txXfrm>
    </dsp:sp>
    <dsp:sp modelId="{F4BB636D-4EF1-49DA-869F-4DEC73BB1B67}">
      <dsp:nvSpPr>
        <dsp:cNvPr id="0" name=""/>
        <dsp:cNvSpPr/>
      </dsp:nvSpPr>
      <dsp:spPr>
        <a:xfrm>
          <a:off x="7994575" y="1988885"/>
          <a:ext cx="807984" cy="33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40"/>
              </a:lnTo>
              <a:lnTo>
                <a:pt x="807984" y="165740"/>
              </a:lnTo>
              <a:lnTo>
                <a:pt x="807984" y="331480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D25FD-5DE9-48B0-85B5-266D0DABAC74}">
      <dsp:nvSpPr>
        <dsp:cNvPr id="0" name=""/>
        <dsp:cNvSpPr/>
      </dsp:nvSpPr>
      <dsp:spPr>
        <a:xfrm>
          <a:off x="8181033" y="2320366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Cousin #2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20 Sessions</a:t>
          </a:r>
        </a:p>
      </dsp:txBody>
      <dsp:txXfrm>
        <a:off x="8205305" y="2344638"/>
        <a:ext cx="1194509" cy="780158"/>
      </dsp:txXfrm>
    </dsp:sp>
    <dsp:sp modelId="{0E0EE655-B5D1-479E-80C6-3A53D8E66AB3}">
      <dsp:nvSpPr>
        <dsp:cNvPr id="0" name=""/>
        <dsp:cNvSpPr/>
      </dsp:nvSpPr>
      <dsp:spPr>
        <a:xfrm>
          <a:off x="7994575" y="1988885"/>
          <a:ext cx="2423954" cy="33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40"/>
              </a:lnTo>
              <a:lnTo>
                <a:pt x="2423954" y="165740"/>
              </a:lnTo>
              <a:lnTo>
                <a:pt x="2423954" y="331480"/>
              </a:lnTo>
            </a:path>
          </a:pathLst>
        </a:cu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739FAC-E6CD-4528-823A-54BE00F44BBB}">
      <dsp:nvSpPr>
        <dsp:cNvPr id="0" name=""/>
        <dsp:cNvSpPr/>
      </dsp:nvSpPr>
      <dsp:spPr>
        <a:xfrm>
          <a:off x="9797003" y="2320366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Cousin #3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5 Session</a:t>
          </a:r>
        </a:p>
      </dsp:txBody>
      <dsp:txXfrm>
        <a:off x="9821275" y="2344638"/>
        <a:ext cx="1194509" cy="780158"/>
      </dsp:txXfrm>
    </dsp:sp>
    <dsp:sp modelId="{8E114BDD-AAA1-452A-A502-2174A8F5D16D}">
      <dsp:nvSpPr>
        <dsp:cNvPr id="0" name=""/>
        <dsp:cNvSpPr/>
      </dsp:nvSpPr>
      <dsp:spPr>
        <a:xfrm>
          <a:off x="5974613" y="828702"/>
          <a:ext cx="3635931" cy="33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40"/>
              </a:lnTo>
              <a:lnTo>
                <a:pt x="3635931" y="165740"/>
              </a:lnTo>
              <a:lnTo>
                <a:pt x="3635931" y="331480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D3E928-C453-4EAB-8E02-02E86EF70361}">
      <dsp:nvSpPr>
        <dsp:cNvPr id="0" name=""/>
        <dsp:cNvSpPr/>
      </dsp:nvSpPr>
      <dsp:spPr>
        <a:xfrm>
          <a:off x="8989018" y="1160183"/>
          <a:ext cx="1243053" cy="828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Abadi" panose="020B0604020104020204" pitchFamily="34" charset="0"/>
            </a:rPr>
            <a:t>Uncle #2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1 Session</a:t>
          </a:r>
        </a:p>
      </dsp:txBody>
      <dsp:txXfrm>
        <a:off x="9013290" y="1184455"/>
        <a:ext cx="1194509" cy="780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B8A07-292A-435F-BBA1-2B9DBAB53269}">
      <dsp:nvSpPr>
        <dsp:cNvPr id="0" name=""/>
        <dsp:cNvSpPr/>
      </dsp:nvSpPr>
      <dsp:spPr>
        <a:xfrm>
          <a:off x="472581" y="1426462"/>
          <a:ext cx="1889792" cy="165191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In office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202020204" pitchFamily="34" charset="0"/>
            </a:rPr>
            <a:t>Jack</a:t>
          </a:r>
          <a:endParaRPr lang="en-CA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200" kern="1200" dirty="0">
              <a:latin typeface="Abadi" panose="020B0604020202020204" pitchFamily="34" charset="0"/>
            </a:rPr>
            <a:t>Grandma</a:t>
          </a:r>
        </a:p>
      </dsp:txBody>
      <dsp:txXfrm>
        <a:off x="945029" y="1674249"/>
        <a:ext cx="921274" cy="1156342"/>
      </dsp:txXfrm>
    </dsp:sp>
    <dsp:sp modelId="{49B0F57F-B37D-4A92-92AA-D12A47C06964}">
      <dsp:nvSpPr>
        <dsp:cNvPr id="0" name=""/>
        <dsp:cNvSpPr/>
      </dsp:nvSpPr>
      <dsp:spPr>
        <a:xfrm>
          <a:off x="133" y="1779972"/>
          <a:ext cx="944896" cy="944896"/>
        </a:xfrm>
        <a:prstGeom prst="ellipse">
          <a:avLst/>
        </a:prstGeom>
        <a:solidFill>
          <a:srgbClr val="00482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latin typeface="Abadi" panose="020B0604020104020204" pitchFamily="34" charset="0"/>
            </a:rPr>
            <a:t>6</a:t>
          </a:r>
          <a:r>
            <a:rPr lang="en-CA" sz="1200" kern="1200" dirty="0">
              <a:latin typeface="Abadi" panose="020B0604020104020204" pitchFamily="34" charset="0"/>
            </a:rPr>
            <a:t> Sessions</a:t>
          </a:r>
        </a:p>
      </dsp:txBody>
      <dsp:txXfrm>
        <a:off x="138510" y="1918349"/>
        <a:ext cx="668142" cy="668142"/>
      </dsp:txXfrm>
    </dsp:sp>
    <dsp:sp modelId="{C8212037-B658-4DAD-B483-DFEA3C1B6684}">
      <dsp:nvSpPr>
        <dsp:cNvPr id="0" name=""/>
        <dsp:cNvSpPr/>
      </dsp:nvSpPr>
      <dsp:spPr>
        <a:xfrm>
          <a:off x="2952934" y="1426462"/>
          <a:ext cx="1889792" cy="165191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Mom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Uncle #1 &amp; family</a:t>
          </a:r>
        </a:p>
      </dsp:txBody>
      <dsp:txXfrm>
        <a:off x="3425382" y="1674249"/>
        <a:ext cx="921274" cy="1156342"/>
      </dsp:txXfrm>
    </dsp:sp>
    <dsp:sp modelId="{19F2F1FF-CEBB-40BB-BDD9-A3FA47972557}">
      <dsp:nvSpPr>
        <dsp:cNvPr id="0" name=""/>
        <dsp:cNvSpPr/>
      </dsp:nvSpPr>
      <dsp:spPr>
        <a:xfrm>
          <a:off x="2480486" y="1779972"/>
          <a:ext cx="944896" cy="944896"/>
        </a:xfrm>
        <a:prstGeom prst="ellipse">
          <a:avLst/>
        </a:prstGeom>
        <a:solidFill>
          <a:srgbClr val="00482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Family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Begins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Saturday</a:t>
          </a:r>
        </a:p>
      </dsp:txBody>
      <dsp:txXfrm>
        <a:off x="2618863" y="1918349"/>
        <a:ext cx="668142" cy="668142"/>
      </dsp:txXfrm>
    </dsp:sp>
    <dsp:sp modelId="{F8605B2C-8802-411D-AFBE-1CF4932A3C20}">
      <dsp:nvSpPr>
        <dsp:cNvPr id="0" name=""/>
        <dsp:cNvSpPr/>
      </dsp:nvSpPr>
      <dsp:spPr>
        <a:xfrm>
          <a:off x="5313759" y="1328636"/>
          <a:ext cx="2129115" cy="17909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Grandma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Jack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/>
            <a:t>Cousin 1&amp;2</a:t>
          </a:r>
        </a:p>
      </dsp:txBody>
      <dsp:txXfrm>
        <a:off x="5846038" y="1597272"/>
        <a:ext cx="1037943" cy="1253636"/>
      </dsp:txXfrm>
    </dsp:sp>
    <dsp:sp modelId="{0C54EF1D-6A5E-4D81-983B-56B7144DE90F}">
      <dsp:nvSpPr>
        <dsp:cNvPr id="0" name=""/>
        <dsp:cNvSpPr/>
      </dsp:nvSpPr>
      <dsp:spPr>
        <a:xfrm>
          <a:off x="4888639" y="1706790"/>
          <a:ext cx="944896" cy="944896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The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Flu</a:t>
          </a:r>
        </a:p>
      </dsp:txBody>
      <dsp:txXfrm>
        <a:off x="5027016" y="1845167"/>
        <a:ext cx="668142" cy="668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17922-3DBC-4731-A489-B44B17105973}">
      <dsp:nvSpPr>
        <dsp:cNvPr id="0" name=""/>
        <dsp:cNvSpPr/>
      </dsp:nvSpPr>
      <dsp:spPr>
        <a:xfrm>
          <a:off x="442038" y="1534262"/>
          <a:ext cx="1955731" cy="15385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Flu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Lost Job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kern="1200" dirty="0">
              <a:latin typeface="Abadi" panose="020B0604020104020204" pitchFamily="34" charset="0"/>
            </a:rPr>
            <a:t>Awakening</a:t>
          </a:r>
        </a:p>
      </dsp:txBody>
      <dsp:txXfrm>
        <a:off x="930971" y="1765038"/>
        <a:ext cx="953419" cy="1076952"/>
      </dsp:txXfrm>
    </dsp:sp>
    <dsp:sp modelId="{5AE77E61-D87B-43F9-A84F-D94DC503C8FE}">
      <dsp:nvSpPr>
        <dsp:cNvPr id="0" name=""/>
        <dsp:cNvSpPr/>
      </dsp:nvSpPr>
      <dsp:spPr>
        <a:xfrm>
          <a:off x="0" y="1871405"/>
          <a:ext cx="880024" cy="880024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Dad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Session</a:t>
          </a:r>
        </a:p>
      </dsp:txBody>
      <dsp:txXfrm>
        <a:off x="128877" y="2000282"/>
        <a:ext cx="622270" cy="622270"/>
      </dsp:txXfrm>
    </dsp:sp>
    <dsp:sp modelId="{0EF71DC4-7235-4D71-9DF6-C23829191DEA}">
      <dsp:nvSpPr>
        <dsp:cNvPr id="0" name=""/>
        <dsp:cNvSpPr/>
      </dsp:nvSpPr>
      <dsp:spPr>
        <a:xfrm>
          <a:off x="2788571" y="1483168"/>
          <a:ext cx="1884238" cy="15385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Step Brother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Mom reaches out</a:t>
          </a:r>
        </a:p>
      </dsp:txBody>
      <dsp:txXfrm>
        <a:off x="3259631" y="1713944"/>
        <a:ext cx="918566" cy="1076952"/>
      </dsp:txXfrm>
    </dsp:sp>
    <dsp:sp modelId="{53AF3AC6-3AA2-417D-ABF6-EC80A567AC52}">
      <dsp:nvSpPr>
        <dsp:cNvPr id="0" name=""/>
        <dsp:cNvSpPr/>
      </dsp:nvSpPr>
      <dsp:spPr>
        <a:xfrm>
          <a:off x="2410653" y="1812408"/>
          <a:ext cx="880024" cy="880024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Step</a:t>
          </a:r>
          <a:br>
            <a:rPr lang="en-CA" sz="1400" kern="1200" dirty="0">
              <a:latin typeface="Abadi" panose="020B0604020104020204" pitchFamily="34" charset="0"/>
            </a:rPr>
          </a:br>
          <a:r>
            <a:rPr lang="en-CA" sz="1400" kern="1200" dirty="0">
              <a:latin typeface="Abadi" panose="020B0604020104020204" pitchFamily="34" charset="0"/>
            </a:rPr>
            <a:t>Brother</a:t>
          </a:r>
          <a:br>
            <a:rPr lang="en-CA" sz="1400" kern="1200" dirty="0">
              <a:latin typeface="Abadi" panose="020B0604020104020204" pitchFamily="34" charset="0"/>
            </a:rPr>
          </a:br>
          <a:r>
            <a:rPr lang="en-CA" sz="1400" kern="1200" dirty="0">
              <a:latin typeface="Abadi" panose="020B0604020104020204" pitchFamily="34" charset="0"/>
            </a:rPr>
            <a:t>Crisis</a:t>
          </a:r>
        </a:p>
      </dsp:txBody>
      <dsp:txXfrm>
        <a:off x="2539530" y="1941285"/>
        <a:ext cx="622270" cy="622270"/>
      </dsp:txXfrm>
    </dsp:sp>
    <dsp:sp modelId="{8DFAA784-A3CB-4EEA-B688-DD84524954D5}">
      <dsp:nvSpPr>
        <dsp:cNvPr id="0" name=""/>
        <dsp:cNvSpPr/>
      </dsp:nvSpPr>
      <dsp:spPr>
        <a:xfrm>
          <a:off x="5222825" y="1483168"/>
          <a:ext cx="1760049" cy="15385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Only attended one session</a:t>
          </a:r>
        </a:p>
      </dsp:txBody>
      <dsp:txXfrm>
        <a:off x="5662838" y="1713944"/>
        <a:ext cx="858024" cy="1076952"/>
      </dsp:txXfrm>
    </dsp:sp>
    <dsp:sp modelId="{50491415-320A-4AE6-B345-35F825725FDB}">
      <dsp:nvSpPr>
        <dsp:cNvPr id="0" name=""/>
        <dsp:cNvSpPr/>
      </dsp:nvSpPr>
      <dsp:spPr>
        <a:xfrm>
          <a:off x="4782813" y="1812408"/>
          <a:ext cx="880024" cy="880024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Abadi" panose="020B0604020104020204" pitchFamily="34" charset="0"/>
            </a:rPr>
            <a:t>Uncle #2 begins</a:t>
          </a:r>
        </a:p>
      </dsp:txBody>
      <dsp:txXfrm>
        <a:off x="4911690" y="1941285"/>
        <a:ext cx="622270" cy="6222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B1F0-A9F9-4ED2-B002-8CAAD44746A1}">
      <dsp:nvSpPr>
        <dsp:cNvPr id="0" name=""/>
        <dsp:cNvSpPr/>
      </dsp:nvSpPr>
      <dsp:spPr>
        <a:xfrm>
          <a:off x="527843" y="974415"/>
          <a:ext cx="2095500" cy="183173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Its not working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Extrinsic Constraints explored</a:t>
          </a:r>
        </a:p>
      </dsp:txBody>
      <dsp:txXfrm>
        <a:off x="1051718" y="1249175"/>
        <a:ext cx="1021556" cy="1282211"/>
      </dsp:txXfrm>
    </dsp:sp>
    <dsp:sp modelId="{CBF345A5-3125-4D2A-A4BB-056A0C01DBBF}">
      <dsp:nvSpPr>
        <dsp:cNvPr id="0" name=""/>
        <dsp:cNvSpPr/>
      </dsp:nvSpPr>
      <dsp:spPr>
        <a:xfrm>
          <a:off x="3968" y="1366406"/>
          <a:ext cx="1047750" cy="1047750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Abadi" panose="020B0604020104020204" pitchFamily="34" charset="0"/>
            </a:rPr>
            <a:t>Report Card</a:t>
          </a:r>
        </a:p>
      </dsp:txBody>
      <dsp:txXfrm>
        <a:off x="157407" y="1519845"/>
        <a:ext cx="740872" cy="740872"/>
      </dsp:txXfrm>
    </dsp:sp>
    <dsp:sp modelId="{5F0EF419-B2D5-4CCF-9560-14F11B338E30}">
      <dsp:nvSpPr>
        <dsp:cNvPr id="0" name=""/>
        <dsp:cNvSpPr/>
      </dsp:nvSpPr>
      <dsp:spPr>
        <a:xfrm>
          <a:off x="3278187" y="974415"/>
          <a:ext cx="2095500" cy="183173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5</a:t>
          </a:r>
          <a:r>
            <a:rPr lang="en-CA" sz="1400" kern="1200" baseline="0" dirty="0">
              <a:latin typeface="Abadi" panose="020B0604020104020204" pitchFamily="34" charset="0"/>
            </a:rPr>
            <a:t> year started NO</a:t>
          </a:r>
          <a:endParaRPr lang="en-CA" sz="1400" kern="1200" dirty="0">
            <a:latin typeface="Abadi" panose="020B06040201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Synchronization thru Chaos #2</a:t>
          </a:r>
        </a:p>
      </dsp:txBody>
      <dsp:txXfrm>
        <a:off x="3802062" y="1249175"/>
        <a:ext cx="1021556" cy="1282211"/>
      </dsp:txXfrm>
    </dsp:sp>
    <dsp:sp modelId="{D8164AD4-AA52-4B1F-8131-9015AAAB8B2D}">
      <dsp:nvSpPr>
        <dsp:cNvPr id="0" name=""/>
        <dsp:cNvSpPr/>
      </dsp:nvSpPr>
      <dsp:spPr>
        <a:xfrm>
          <a:off x="2754312" y="1366405"/>
          <a:ext cx="1047750" cy="1047750"/>
        </a:xfrm>
        <a:prstGeom prst="ellips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Abadi" panose="020B0604020104020204" pitchFamily="34" charset="0"/>
            </a:rPr>
            <a:t>5 Year Bed Wetting</a:t>
          </a:r>
        </a:p>
      </dsp:txBody>
      <dsp:txXfrm>
        <a:off x="2907751" y="1519844"/>
        <a:ext cx="740872" cy="740872"/>
      </dsp:txXfrm>
    </dsp:sp>
    <dsp:sp modelId="{CF061712-1F7B-45A4-B11D-649F0E9D6459}">
      <dsp:nvSpPr>
        <dsp:cNvPr id="0" name=""/>
        <dsp:cNvSpPr/>
      </dsp:nvSpPr>
      <dsp:spPr>
        <a:xfrm>
          <a:off x="6028531" y="974415"/>
          <a:ext cx="2095500" cy="183173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5 wet diapers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latin typeface="Abadi" panose="020B0604020104020204" pitchFamily="34" charset="0"/>
            </a:rPr>
            <a:t>To None</a:t>
          </a:r>
        </a:p>
      </dsp:txBody>
      <dsp:txXfrm>
        <a:off x="6552406" y="1249175"/>
        <a:ext cx="1021556" cy="1282211"/>
      </dsp:txXfrm>
    </dsp:sp>
    <dsp:sp modelId="{32CF62E1-747B-414C-9EA9-8722DC8A57F2}">
      <dsp:nvSpPr>
        <dsp:cNvPr id="0" name=""/>
        <dsp:cNvSpPr/>
      </dsp:nvSpPr>
      <dsp:spPr>
        <a:xfrm>
          <a:off x="5504656" y="1366405"/>
          <a:ext cx="1047750" cy="1047750"/>
        </a:xfrm>
        <a:prstGeom prst="ellips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Abadi" panose="020B0604020104020204" pitchFamily="34" charset="0"/>
            </a:rPr>
            <a:t>Bed wetting Stopped</a:t>
          </a:r>
        </a:p>
      </dsp:txBody>
      <dsp:txXfrm>
        <a:off x="5658095" y="1519844"/>
        <a:ext cx="740872" cy="740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C9963-7A7B-4AB5-A2F2-5CF20B085FFB}" type="datetimeFigureOut">
              <a:rPr lang="en-CA" smtClean="0"/>
              <a:pPr/>
              <a:t>2018-06-07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902B-98CC-48BC-ADD4-F47454B70FE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92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prstClr val="white"/>
                </a:solidFill>
                <a:latin typeface="Arial Nova Cond" panose="020B0506020202020204" pitchFamily="34" charset="0"/>
                <a:ea typeface="+mn-ea"/>
                <a:cs typeface="+mn-cs"/>
              </a:rPr>
              <a:t>Can the transformative effects of NO be enhanced by training the whole family?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prstClr val="white"/>
                </a:solidFill>
                <a:latin typeface="Arial Nova Cond" panose="020B0506020202020204" pitchFamily="34" charset="0"/>
                <a:ea typeface="+mn-ea"/>
                <a:cs typeface="+mn-cs"/>
              </a:rPr>
              <a:t>What is the community training effect?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904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Time line of seamless shifts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618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Jack’s Dad’s check list of concerns pre training and at the end of Jack’s 40 sessions</a:t>
            </a:r>
          </a:p>
          <a:p>
            <a:r>
              <a:rPr lang="en-CA" dirty="0"/>
              <a:t>Note: only one session completed by jack’s dad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1750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Uncle # 2 check list of changes pre training and post Jack’s 40 session</a:t>
            </a:r>
          </a:p>
          <a:p>
            <a:r>
              <a:rPr lang="en-CA" dirty="0"/>
              <a:t>Note uncle only had one training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86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CA" dirty="0"/>
              <a:t>Jack &amp; Grandmother : 6 Sessions in office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Mom, Dad, Uncle # 1 &amp; Family Seen in office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Zengar check list of concerns completed before beginning training &amp; post training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Training then concluded with Home Training Unit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Dad’s girlfriend reluctant to train but began later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Uncle #3 began Home Training with his mother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5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Jack’s top concerns and stated goals</a:t>
            </a:r>
          </a:p>
          <a:p>
            <a:r>
              <a:rPr lang="en-CA" dirty="0"/>
              <a:t>Visual graphs of check list of concerns post 10, 20, 30, 40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158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Grandmothers top concerns and stated 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Visual graphs of check list of concerns post 10, 20, &amp; 38 sessions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22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Jack’s Mom’s top concerns and stated goals</a:t>
            </a:r>
          </a:p>
          <a:p>
            <a:r>
              <a:rPr lang="en-CA" dirty="0"/>
              <a:t>Visual graphs of check list of concerns post 10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03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Uncle # 1 top concerns and stated goal</a:t>
            </a:r>
          </a:p>
          <a:p>
            <a:r>
              <a:rPr lang="en-CA" dirty="0"/>
              <a:t>Visual graph of check list of concerns pre and post 10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75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Top Concerns for cousin #1 and stated goal</a:t>
            </a:r>
          </a:p>
          <a:p>
            <a:r>
              <a:rPr lang="en-CA" dirty="0"/>
              <a:t>Visual graph of check list of concerns pre and post 20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786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Cousin #2 top concerns and stated goal</a:t>
            </a:r>
          </a:p>
          <a:p>
            <a:r>
              <a:rPr lang="en-CA" dirty="0"/>
              <a:t>Visual graph of check list of concerns pre and post 20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247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Video demonstrating when the practitioner focuses on check list of concerns, the may miss subtle but significant transformations.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902B-98CC-48BC-ADD4-F47454B70FEF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48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6E3295D-3122-482C-A69C-F02059E8C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834FEC-270D-443F-B2C4-B0E3DBC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4" descr="A sky view looking up at the camera&#10;&#10;Description generated with high confidence">
            <a:extLst>
              <a:ext uri="{FF2B5EF4-FFF2-40B4-BE49-F238E27FC236}">
                <a16:creationId xmlns:a16="http://schemas.microsoft.com/office/drawing/2014/main" id="{D9C1AFC4-4F64-4004-97CE-AA8CFD5D4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4" r="11253"/>
          <a:stretch/>
        </p:blipFill>
        <p:spPr>
          <a:xfrm>
            <a:off x="1364418" y="1404899"/>
            <a:ext cx="2779604" cy="2170872"/>
          </a:xfrm>
          <a:prstGeom prst="rect">
            <a:avLst/>
          </a:prstGeom>
        </p:spPr>
      </p:pic>
      <p:pic>
        <p:nvPicPr>
          <p:cNvPr id="5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DE0FF8C-7248-458F-AD4D-63F101D7E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518" y="3315055"/>
            <a:ext cx="2254360" cy="1938749"/>
          </a:xfrm>
          <a:prstGeom prst="rect">
            <a:avLst/>
          </a:prstGeom>
        </p:spPr>
      </p:pic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CDA4ED0-7CA3-4019-8C24-E78C5F4C8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3860" y="1114868"/>
            <a:ext cx="2599673" cy="1589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05088DC-5F5C-42C3-A5B4-B34694E77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5198" y="4006972"/>
            <a:ext cx="3205434" cy="1736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8D8A9AA-7B7D-46EF-8DA0-816EFBE0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6436" y="1114868"/>
            <a:ext cx="3187700" cy="275145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EA5A14-C234-47E6-BB38-0D0937612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3860" y="2836629"/>
            <a:ext cx="2599673" cy="290650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0428B-11BE-4802-B67A-0CEDD4207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2575" y="628651"/>
            <a:ext cx="3643150" cy="3495674"/>
          </a:xfrm>
        </p:spPr>
        <p:txBody>
          <a:bodyPr>
            <a:normAutofit/>
          </a:bodyPr>
          <a:lstStyle/>
          <a:p>
            <a:r>
              <a:rPr lang="en-CA" sz="3700" dirty="0"/>
              <a:t>Community Effect when training a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EFCBD-C8BC-48C6-8B04-5D1C32772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2575" y="4286250"/>
            <a:ext cx="3709824" cy="1809750"/>
          </a:xfrm>
        </p:spPr>
        <p:txBody>
          <a:bodyPr>
            <a:normAutofit/>
          </a:bodyPr>
          <a:lstStyle/>
          <a:p>
            <a:r>
              <a:rPr lang="en-CA" sz="2000" dirty="0"/>
              <a:t>Penny Hyndman R.N.</a:t>
            </a:r>
          </a:p>
          <a:p>
            <a:r>
              <a:rPr lang="en-CA" sz="2000" dirty="0"/>
              <a:t>UR Wellness</a:t>
            </a:r>
          </a:p>
          <a:p>
            <a:r>
              <a:rPr lang="en-CA" sz="2000" dirty="0"/>
              <a:t>Neurofeedback Centre</a:t>
            </a:r>
          </a:p>
          <a:p>
            <a:endParaRPr lang="en-CA" sz="2000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595716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C581645-9368-49C5-BAC4-DE1396C731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582010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60112C2D-2D88-4F4A-B45E-B668E506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Worry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Panic Attacks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Feeling anxious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Body Fatigue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5. Mood Swings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Mom: </a:t>
            </a:r>
            <a:r>
              <a:rPr lang="en-CA" sz="2700" b="0" cap="none" dirty="0">
                <a:effectLst/>
                <a:latin typeface="Abadi" panose="020B0604020104020204" pitchFamily="34" charset="0"/>
              </a:rPr>
              <a:t>To not need constant reassuring</a:t>
            </a:r>
            <a:br>
              <a:rPr lang="en-CA" sz="2700" b="0" cap="none" dirty="0">
                <a:effectLst/>
                <a:latin typeface="Abadi" panose="020B0604020104020204" pitchFamily="34" charset="0"/>
              </a:rPr>
            </a:br>
            <a:r>
              <a:rPr lang="en-CA" sz="2700" b="0" cap="none" dirty="0">
                <a:effectLst/>
                <a:latin typeface="Abadi" panose="020B0604020104020204" pitchFamily="34" charset="0"/>
              </a:rPr>
              <a:t>Her: I won’t panic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1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FFAABF-337A-4F24-AFCA-BEBA9A3E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shifts where you</a:t>
            </a:r>
            <a:br>
              <a:rPr lang="en-CA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 expect… Awareness Test</a:t>
            </a:r>
          </a:p>
        </p:txBody>
      </p:sp>
      <p:pic>
        <p:nvPicPr>
          <p:cNvPr id="11" name="The Monkey Business Illusion">
            <a:hlinkClick r:id="" action="ppaction://media"/>
            <a:extLst>
              <a:ext uri="{FF2B5EF4-FFF2-40B4-BE49-F238E27FC236}">
                <a16:creationId xmlns:a16="http://schemas.microsoft.com/office/drawing/2014/main" id="{863BC152-F9BD-4A07-A5CC-89C8D0F3CC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6700" y="2095500"/>
            <a:ext cx="6569075" cy="3695700"/>
          </a:xfrm>
        </p:spPr>
      </p:pic>
    </p:spTree>
    <p:extLst>
      <p:ext uri="{BB962C8B-B14F-4D97-AF65-F5344CB8AC3E}">
        <p14:creationId xmlns:p14="http://schemas.microsoft.com/office/powerpoint/2010/main" val="22208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68B95E42-0278-4355-AF67-B6D451E4FB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781391"/>
              </p:ext>
            </p:extLst>
          </p:nvPr>
        </p:nvGraphicFramePr>
        <p:xfrm>
          <a:off x="262469" y="-665198"/>
          <a:ext cx="7442875" cy="450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13">
            <a:extLst>
              <a:ext uri="{FF2B5EF4-FFF2-40B4-BE49-F238E27FC236}">
                <a16:creationId xmlns:a16="http://schemas.microsoft.com/office/drawing/2014/main" id="{A8E86DA5-68FF-4407-8DB2-4178F78345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658248"/>
              </p:ext>
            </p:extLst>
          </p:nvPr>
        </p:nvGraphicFramePr>
        <p:xfrm>
          <a:off x="1531917" y="1381523"/>
          <a:ext cx="6985623" cy="450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8E59FC6-35AA-4EBE-9305-FB886A641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475021"/>
              </p:ext>
            </p:extLst>
          </p:nvPr>
        </p:nvGraphicFramePr>
        <p:xfrm>
          <a:off x="2867594" y="3633944"/>
          <a:ext cx="8128000" cy="378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30814B-C544-4C7B-A468-4A0FD35D5BB9}"/>
              </a:ext>
            </a:extLst>
          </p:cNvPr>
          <p:cNvSpPr txBox="1"/>
          <p:nvPr/>
        </p:nvSpPr>
        <p:spPr>
          <a:xfrm>
            <a:off x="7812505" y="753979"/>
            <a:ext cx="3671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atin typeface="Abadi" panose="020B0604020104020204" pitchFamily="34" charset="0"/>
              </a:rPr>
              <a:t>Time Line of training</a:t>
            </a:r>
          </a:p>
          <a:p>
            <a:pPr algn="ctr"/>
            <a:r>
              <a:rPr lang="en-CA" sz="3600" b="1" dirty="0">
                <a:latin typeface="Abadi" panose="020B0604020104020204" pitchFamily="34" charset="0"/>
              </a:rPr>
              <a:t> &amp; </a:t>
            </a:r>
            <a:r>
              <a:rPr lang="en-CA" sz="3600" b="1" dirty="0" err="1">
                <a:latin typeface="Abadi" panose="020B0604020104020204" pitchFamily="34" charset="0"/>
              </a:rPr>
              <a:t>Peniston</a:t>
            </a:r>
            <a:r>
              <a:rPr lang="en-CA" sz="3600" b="1" dirty="0">
                <a:latin typeface="Abadi" panose="020B0604020104020204" pitchFamily="34" charset="0"/>
              </a:rPr>
              <a:t> Flu</a:t>
            </a:r>
          </a:p>
        </p:txBody>
      </p:sp>
    </p:spTree>
    <p:extLst>
      <p:ext uri="{BB962C8B-B14F-4D97-AF65-F5344CB8AC3E}">
        <p14:creationId xmlns:p14="http://schemas.microsoft.com/office/powerpoint/2010/main" val="279386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28D0C7DA-E4D4-4550-B553-B397B2487E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197844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A07344D-B490-4166-82B0-D5450D02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Addictions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Difficulty falling sleep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Distraction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5. Not completing tasks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6. Depression &amp; Moods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I be more content in my family, relationships &amp; job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8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6B2A962-073F-41B0-A4A1-CFEAEF740C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470686"/>
              </p:ext>
            </p:extLst>
          </p:nvPr>
        </p:nvGraphicFramePr>
        <p:xfrm>
          <a:off x="1219200" y="1066800"/>
          <a:ext cx="5791200" cy="4531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FD98DA4-FDB2-4CFC-93D4-68313DF3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Waking up early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Blocking on words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Not completing tasks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Fatigue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5. Cigarettes/Marijuana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3100" b="0" cap="none" dirty="0">
                <a:effectLst/>
                <a:latin typeface="Grotesque" panose="020B0604020202020204" pitchFamily="34" charset="0"/>
              </a:rPr>
            </a:br>
            <a:r>
              <a:rPr lang="en-CA" sz="2700" b="0" cap="none" dirty="0">
                <a:effectLst/>
                <a:latin typeface="Grotesque" panose="020B0604020202020204" pitchFamily="34" charset="0"/>
              </a:rPr>
              <a:t>I focus better and have more energy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8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6B410-A522-49D9-AF11-DB3E9927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Community Effect</a:t>
            </a:r>
            <a:br>
              <a:rPr lang="en-CA" dirty="0"/>
            </a:br>
            <a:r>
              <a:rPr lang="en-CA" dirty="0"/>
              <a:t>Synchronization Through Chaos</a:t>
            </a:r>
          </a:p>
        </p:txBody>
      </p:sp>
      <p:pic>
        <p:nvPicPr>
          <p:cNvPr id="4" name="spontaneous synchronization">
            <a:hlinkClick r:id="" action="ppaction://media"/>
            <a:extLst>
              <a:ext uri="{FF2B5EF4-FFF2-40B4-BE49-F238E27FC236}">
                <a16:creationId xmlns:a16="http://schemas.microsoft.com/office/drawing/2014/main" id="{FC9553EB-AFAE-412B-A6DD-2B3E8B74C2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5113" y="2139744"/>
            <a:ext cx="6570662" cy="3695700"/>
          </a:xfrm>
        </p:spPr>
      </p:pic>
    </p:spTree>
    <p:extLst>
      <p:ext uri="{BB962C8B-B14F-4D97-AF65-F5344CB8AC3E}">
        <p14:creationId xmlns:p14="http://schemas.microsoft.com/office/powerpoint/2010/main" val="33930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3CE4D-006F-4B75-9ED4-1F074E86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1871"/>
            <a:ext cx="10353761" cy="1326321"/>
          </a:xfrm>
        </p:spPr>
        <p:txBody>
          <a:bodyPr>
            <a:normAutofit/>
          </a:bodyPr>
          <a:lstStyle/>
          <a:p>
            <a:r>
              <a:rPr lang="en-CA" dirty="0">
                <a:latin typeface="Arial Nova Cond" panose="020B0604020202020204" pitchFamily="34" charset="0"/>
              </a:rPr>
              <a:t>the community training Effect</a:t>
            </a:r>
            <a:br>
              <a:rPr lang="en-CA" dirty="0">
                <a:effectLst/>
              </a:rPr>
            </a:br>
            <a:endParaRPr lang="en-CA" dirty="0">
              <a:latin typeface="Arial Nova Cond" panose="020B0604020202020204" pitchFamily="34" charset="0"/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DF980A25-0FA5-43EB-AA74-869F5444E5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274143"/>
              </p:ext>
            </p:extLst>
          </p:nvPr>
        </p:nvGraphicFramePr>
        <p:xfrm>
          <a:off x="678943" y="1191010"/>
          <a:ext cx="10353675" cy="330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C23BDA7-FB0E-4558-9147-498763C03104}"/>
              </a:ext>
            </a:extLst>
          </p:cNvPr>
          <p:cNvSpPr txBox="1"/>
          <p:nvPr/>
        </p:nvSpPr>
        <p:spPr>
          <a:xfrm>
            <a:off x="913796" y="4494898"/>
            <a:ext cx="10118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prstClr val="white"/>
                </a:solidFill>
                <a:latin typeface="Arial Nova Cond" panose="020B0506020202020204" pitchFamily="34" charset="0"/>
                <a:ea typeface="+mj-ea"/>
                <a:cs typeface="+mj-cs"/>
              </a:rPr>
              <a:t>Hypothesis: The transformative effects of NO brain training is enhanced by training multiple members of the family.</a:t>
            </a:r>
            <a:br>
              <a:rPr lang="en-CA" sz="2400" dirty="0">
                <a:solidFill>
                  <a:prstClr val="white"/>
                </a:solidFill>
                <a:latin typeface="Arial Nova Cond" panose="020B0506020202020204" pitchFamily="34" charset="0"/>
                <a:ea typeface="+mj-ea"/>
                <a:cs typeface="+mj-cs"/>
              </a:rPr>
            </a:br>
            <a:r>
              <a:rPr lang="en-CA" sz="2400" dirty="0">
                <a:solidFill>
                  <a:prstClr val="white"/>
                </a:solidFill>
                <a:latin typeface="Arial Nova Cond" panose="020B0506020202020204" pitchFamily="34" charset="0"/>
                <a:ea typeface="+mj-ea"/>
                <a:cs typeface="+mj-cs"/>
              </a:rPr>
              <a:t> </a:t>
            </a:r>
          </a:p>
          <a:p>
            <a:r>
              <a:rPr lang="en-CA" sz="2400" dirty="0">
                <a:solidFill>
                  <a:prstClr val="white"/>
                </a:solidFill>
                <a:latin typeface="Arial Nova Cond" panose="020B0506020202020204" pitchFamily="34" charset="0"/>
                <a:ea typeface="+mj-ea"/>
                <a:cs typeface="+mj-cs"/>
              </a:rPr>
              <a:t>Predication: If we track the changes in the family unit independently, we will see seamless shifts amongst diverse family members even if they are not training.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43378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ABD93C1-18E9-4D3C-80E2-37EF24C73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969368"/>
              </p:ext>
            </p:extLst>
          </p:nvPr>
        </p:nvGraphicFramePr>
        <p:xfrm>
          <a:off x="525378" y="1421571"/>
          <a:ext cx="11141242" cy="4312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5440CC-B6FB-4312-A62F-D985B8B0F3CD}"/>
              </a:ext>
            </a:extLst>
          </p:cNvPr>
          <p:cNvSpPr txBox="1"/>
          <p:nvPr/>
        </p:nvSpPr>
        <p:spPr>
          <a:xfrm>
            <a:off x="919119" y="9525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Arial Nova Cond" panose="020B0506020202020204" pitchFamily="34" charset="0"/>
                <a:ea typeface="+mj-ea"/>
                <a:cs typeface="+mj-cs"/>
              </a:rPr>
              <a:t>Family Tree : “The community”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D8FB91-4D15-4BF4-9B2B-D1BD84F58344}"/>
              </a:ext>
            </a:extLst>
          </p:cNvPr>
          <p:cNvSpPr txBox="1"/>
          <p:nvPr/>
        </p:nvSpPr>
        <p:spPr>
          <a:xfrm>
            <a:off x="2743200" y="5436429"/>
            <a:ext cx="8214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badi" panose="020B0604020104020204" pitchFamily="34" charset="0"/>
              </a:rPr>
              <a:t>Protocol Used: Each member seen in office for assessment &amp; initial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badi" panose="020B0604020104020204" pitchFamily="34" charset="0"/>
              </a:rPr>
              <a:t>Personal Unit used with Standard Regular session with standard default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badi" panose="020B0604020104020204" pitchFamily="34" charset="0"/>
              </a:rPr>
              <a:t>Zengar pre &amp; post check list of changes used to track shifts</a:t>
            </a:r>
          </a:p>
        </p:txBody>
      </p:sp>
    </p:spTree>
    <p:extLst>
      <p:ext uri="{BB962C8B-B14F-4D97-AF65-F5344CB8AC3E}">
        <p14:creationId xmlns:p14="http://schemas.microsoft.com/office/powerpoint/2010/main" val="266682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0E3B7-C7AF-48CD-8FC7-F19E1F2D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5584259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Thoughts that won’t leave the mind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Difficulty organizing tasks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Difficulty falling sleep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Nightmares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5. Headaches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Help with sleeping and less intrusive thoughts so I can work better at school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B943D4C-828A-4B4C-914A-93F54C218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465436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700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6D21179-033A-45E1-86FE-47FEE402C2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482443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0AC12AE7-1E2E-4C28-86CB-CF254F7A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Loss of train of thought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Block on words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Waking up early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Difficulty falling asleep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Mental fitness &amp; vitality so I can work!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6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ontent Placeholder 8">
            <a:extLst>
              <a:ext uri="{FF2B5EF4-FFF2-40B4-BE49-F238E27FC236}">
                <a16:creationId xmlns:a16="http://schemas.microsoft.com/office/drawing/2014/main" id="{2B1A2C43-5779-46C9-AEC7-8C864DF868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763014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D6C9B755-BED4-4C83-90B1-E00041CC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Mood swings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Waking up early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Focus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Emotional eating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5. Marijuana usage daily: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3-4 times a day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700" b="0" cap="none" dirty="0">
                <a:effectLst/>
                <a:latin typeface="Abadi" panose="020B0604020104020204" pitchFamily="34" charset="0"/>
              </a:rPr>
              <a:t>Reduce marijuana consumption so I can make better decisions &amp; be more present for Jack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6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7A90EA5C-E8CF-4DED-B63D-5076CFC75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040620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544E549-CA8F-4E40-8165-12C064F6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Feeling overwhelmed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Fatigue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Body pains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Focus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5. Mood swings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700" b="0" cap="none" dirty="0">
                <a:effectLst/>
                <a:latin typeface="Abadi" panose="020B0604020104020204" pitchFamily="34" charset="0"/>
              </a:rPr>
              <a:t>Feel less fatigued so I can enjoy my kids more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9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5326D1A-3103-4682-81AC-1CC774895A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25415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FF1BE722-AE7E-44B0-B7F6-174C4A5F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13" y="628650"/>
            <a:ext cx="3643312" cy="5584825"/>
          </a:xfrm>
        </p:spPr>
        <p:txBody>
          <a:bodyPr>
            <a:normAutofit fontScale="90000"/>
          </a:bodyPr>
          <a:lstStyle/>
          <a:p>
            <a:pPr algn="l"/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Top Concerns: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1. Loss of train of thought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2. Reading problems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3. Loss of train of thought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400" b="0" cap="none" dirty="0">
                <a:effectLst/>
                <a:latin typeface="Grotesque" panose="020B0604020202020204" pitchFamily="34" charset="0"/>
              </a:rPr>
              <a:t>4. Inverting #’s</a:t>
            </a: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3100" b="0" cap="none" dirty="0">
                <a:effectLst/>
                <a:latin typeface="Grotesque" panose="020B0604020202020204" pitchFamily="34" charset="0"/>
              </a:rPr>
              <a:t>Main Goal:</a:t>
            </a:r>
            <a:br>
              <a:rPr lang="en-CA" sz="4000" b="0" cap="none" dirty="0">
                <a:effectLst/>
                <a:latin typeface="Grotesque" panose="020B0604020202020204" pitchFamily="34" charset="0"/>
              </a:rPr>
            </a:br>
            <a:br>
              <a:rPr lang="en-CA" sz="2400" b="0" cap="none" dirty="0">
                <a:effectLst/>
                <a:latin typeface="Grotesque" panose="020B0604020202020204" pitchFamily="34" charset="0"/>
              </a:rPr>
            </a:br>
            <a:r>
              <a:rPr lang="en-CA" sz="2700" b="0" cap="none" dirty="0">
                <a:effectLst/>
                <a:latin typeface="Abadi" panose="020B0604020104020204" pitchFamily="34" charset="0"/>
              </a:rPr>
              <a:t>Improve my focus and be able to concentrate with math</a:t>
            </a:r>
            <a:br>
              <a:rPr lang="en-CA" sz="4000" b="0" cap="none" dirty="0">
                <a:effectLst/>
                <a:latin typeface="Abadi" panose="020B0604020104020204" pitchFamily="34" charset="0"/>
              </a:rPr>
            </a:br>
            <a:endParaRPr lang="en-CA" sz="4000" b="0" cap="none" dirty="0"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98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2559</TotalTime>
  <Words>583</Words>
  <Application>Microsoft Office PowerPoint</Application>
  <PresentationFormat>Widescreen</PresentationFormat>
  <Paragraphs>138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Abadi</vt:lpstr>
      <vt:lpstr>Arial</vt:lpstr>
      <vt:lpstr>Arial Nova Cond</vt:lpstr>
      <vt:lpstr>Bookman Old Style</vt:lpstr>
      <vt:lpstr>Calibri</vt:lpstr>
      <vt:lpstr>Grotesque</vt:lpstr>
      <vt:lpstr>Rockwell</vt:lpstr>
      <vt:lpstr>Damask</vt:lpstr>
      <vt:lpstr>Community Effect when training a family</vt:lpstr>
      <vt:lpstr>Community Effect Synchronization Through Chaos</vt:lpstr>
      <vt:lpstr>the community training Effect </vt:lpstr>
      <vt:lpstr>PowerPoint Presentation</vt:lpstr>
      <vt:lpstr> Top Concerns:  1. Thoughts that won’t leave the mind 2. Difficulty organizing tasks 3. Difficulty falling sleep 4. Nightmares 5. Headaches   Main Goal:  Help with sleeping and less intrusive thoughts so I can work better at school  </vt:lpstr>
      <vt:lpstr> Top Concerns:  1. Loss of train of thought 2. Block on words 3. Waking up early 4. Difficulty falling asleep   Main Goal:  Mental fitness &amp; vitality so I can work!  </vt:lpstr>
      <vt:lpstr> Top Concerns:  1. Mood swings 2. Waking up early 3. Focus 4. Emotional eating 5. Marijuana usage daily: 3-4 times a day   Main Goal:  Reduce marijuana consumption so I can make better decisions &amp; be more present for Jack </vt:lpstr>
      <vt:lpstr> Top Concerns:  1. Feeling overwhelmed 2. Fatigue 3. Body pains 4. Focus 5. Mood swings   Main Goal:  Feel less fatigued so I can enjoy my kids more </vt:lpstr>
      <vt:lpstr> Top Concerns:  1. Loss of train of thought 2. Reading problems 3. Loss of train of thought 4. Inverting #’s   Main Goal:  Improve my focus and be able to concentrate with math </vt:lpstr>
      <vt:lpstr> Top Concerns:  1. Worry 2. Panic Attacks 3. Feeling anxious 4. Body Fatigue 5. Mood Swings   Main Goal:  Mom: To not need constant reassuring Her: I won’t panic </vt:lpstr>
      <vt:lpstr>Finding shifts where you least expect… Awareness Test</vt:lpstr>
      <vt:lpstr>PowerPoint Presentation</vt:lpstr>
      <vt:lpstr> Top Concerns:  1. Addictions 2. Difficulty falling sleep 4. Distraction 5. Not completing tasks 6. Depression &amp; Moods   Main Goal:  I be more content in my family, relationships &amp; job  </vt:lpstr>
      <vt:lpstr> Top Concerns:  1. Waking up early 2. Blocking on words 3. Not completing tasks 4. Fatigue 5. Cigarettes/Marijuana   Main Goal: I focus better and have more energy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Hyndman</dc:creator>
  <cp:lastModifiedBy>Sarah Connelly</cp:lastModifiedBy>
  <cp:revision>73</cp:revision>
  <dcterms:created xsi:type="dcterms:W3CDTF">2018-04-19T01:42:38Z</dcterms:created>
  <dcterms:modified xsi:type="dcterms:W3CDTF">2018-06-07T19:11:46Z</dcterms:modified>
</cp:coreProperties>
</file>